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33" r:id="rId2"/>
    <p:sldId id="341" r:id="rId3"/>
    <p:sldId id="343" r:id="rId4"/>
    <p:sldId id="257" r:id="rId5"/>
    <p:sldId id="351" r:id="rId6"/>
    <p:sldId id="344" r:id="rId7"/>
    <p:sldId id="352" r:id="rId8"/>
    <p:sldId id="353" r:id="rId9"/>
    <p:sldId id="355" r:id="rId10"/>
    <p:sldId id="347" r:id="rId11"/>
    <p:sldId id="288" r:id="rId12"/>
    <p:sldId id="263" r:id="rId13"/>
    <p:sldId id="339"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BXtlHHocfslEc2o9mWc5vu2BW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erie Li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6"/>
    <p:restoredTop sz="94650"/>
  </p:normalViewPr>
  <p:slideViewPr>
    <p:cSldViewPr snapToGrid="0" snapToObjects="1">
      <p:cViewPr varScale="1">
        <p:scale>
          <a:sx n="84" d="100"/>
          <a:sy n="84" d="100"/>
        </p:scale>
        <p:origin x="66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60416-C752-40F6-94EF-9D39EF94468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28378DF-ECB8-4A99-AA24-00421D22378F}">
      <dgm:prSet/>
      <dgm:spPr/>
      <dgm:t>
        <a:bodyPr/>
        <a:lstStyle/>
        <a:p>
          <a:r>
            <a:rPr lang="en-US" b="0" i="0"/>
            <a:t>Changes in routines</a:t>
          </a:r>
          <a:endParaRPr lang="en-US"/>
        </a:p>
      </dgm:t>
    </dgm:pt>
    <dgm:pt modelId="{C502C5ED-D61B-42CB-A404-E742CD24DE12}" type="parTrans" cxnId="{0176ADD6-826D-4260-8808-DE4835F07F6F}">
      <dgm:prSet/>
      <dgm:spPr/>
      <dgm:t>
        <a:bodyPr/>
        <a:lstStyle/>
        <a:p>
          <a:endParaRPr lang="en-US"/>
        </a:p>
      </dgm:t>
    </dgm:pt>
    <dgm:pt modelId="{462F1303-BFCE-4871-B033-A7442C34B9C8}" type="sibTrans" cxnId="{0176ADD6-826D-4260-8808-DE4835F07F6F}">
      <dgm:prSet/>
      <dgm:spPr/>
      <dgm:t>
        <a:bodyPr/>
        <a:lstStyle/>
        <a:p>
          <a:endParaRPr lang="en-US"/>
        </a:p>
      </dgm:t>
    </dgm:pt>
    <dgm:pt modelId="{195CDDEC-5C02-415D-B6EA-A0D373599A87}">
      <dgm:prSet/>
      <dgm:spPr/>
      <dgm:t>
        <a:bodyPr/>
        <a:lstStyle/>
        <a:p>
          <a:r>
            <a:rPr lang="en-US" b="0" i="0"/>
            <a:t>Not seeing close family members or friends</a:t>
          </a:r>
          <a:endParaRPr lang="en-US"/>
        </a:p>
      </dgm:t>
    </dgm:pt>
    <dgm:pt modelId="{C58EDC71-34FE-417E-8B3E-2E74D7131521}" type="parTrans" cxnId="{3FDFA763-8F4E-4E8A-979F-494B9306CA30}">
      <dgm:prSet/>
      <dgm:spPr/>
      <dgm:t>
        <a:bodyPr/>
        <a:lstStyle/>
        <a:p>
          <a:endParaRPr lang="en-US"/>
        </a:p>
      </dgm:t>
    </dgm:pt>
    <dgm:pt modelId="{01A01B2B-AC23-4064-9C89-5B1D28FCF31C}" type="sibTrans" cxnId="{3FDFA763-8F4E-4E8A-979F-494B9306CA30}">
      <dgm:prSet/>
      <dgm:spPr/>
      <dgm:t>
        <a:bodyPr/>
        <a:lstStyle/>
        <a:p>
          <a:endParaRPr lang="en-US"/>
        </a:p>
      </dgm:t>
    </dgm:pt>
    <dgm:pt modelId="{B63F932C-5BB8-4201-A3AD-CBF4581DE436}">
      <dgm:prSet/>
      <dgm:spPr/>
      <dgm:t>
        <a:bodyPr/>
        <a:lstStyle/>
        <a:p>
          <a:r>
            <a:rPr lang="en-US" b="0" i="0"/>
            <a:t>Missing important events</a:t>
          </a:r>
          <a:endParaRPr lang="en-US"/>
        </a:p>
      </dgm:t>
    </dgm:pt>
    <dgm:pt modelId="{F7F78DA9-ABCD-4826-9F75-5806957FE27D}" type="parTrans" cxnId="{1CADFC97-CFC9-4A9E-B3E6-5233CC30A9D2}">
      <dgm:prSet/>
      <dgm:spPr/>
      <dgm:t>
        <a:bodyPr/>
        <a:lstStyle/>
        <a:p>
          <a:endParaRPr lang="en-US"/>
        </a:p>
      </dgm:t>
    </dgm:pt>
    <dgm:pt modelId="{59DE2001-FB7F-47B7-A9A0-DE19B9B6BB58}" type="sibTrans" cxnId="{1CADFC97-CFC9-4A9E-B3E6-5233CC30A9D2}">
      <dgm:prSet/>
      <dgm:spPr/>
      <dgm:t>
        <a:bodyPr/>
        <a:lstStyle/>
        <a:p>
          <a:endParaRPr lang="en-US"/>
        </a:p>
      </dgm:t>
    </dgm:pt>
    <dgm:pt modelId="{02ABF465-6B96-C444-A266-80E116040BE6}" type="pres">
      <dgm:prSet presAssocID="{FB860416-C752-40F6-94EF-9D39EF94468E}" presName="linear" presStyleCnt="0">
        <dgm:presLayoutVars>
          <dgm:animLvl val="lvl"/>
          <dgm:resizeHandles val="exact"/>
        </dgm:presLayoutVars>
      </dgm:prSet>
      <dgm:spPr/>
    </dgm:pt>
    <dgm:pt modelId="{C3DA8CDF-4019-D841-BF74-B2006F0DF528}" type="pres">
      <dgm:prSet presAssocID="{628378DF-ECB8-4A99-AA24-00421D22378F}" presName="parentText" presStyleLbl="node1" presStyleIdx="0" presStyleCnt="3">
        <dgm:presLayoutVars>
          <dgm:chMax val="0"/>
          <dgm:bulletEnabled val="1"/>
        </dgm:presLayoutVars>
      </dgm:prSet>
      <dgm:spPr/>
    </dgm:pt>
    <dgm:pt modelId="{5B8066B6-68FF-DE4D-89FC-E777B014A8DB}" type="pres">
      <dgm:prSet presAssocID="{462F1303-BFCE-4871-B033-A7442C34B9C8}" presName="spacer" presStyleCnt="0"/>
      <dgm:spPr/>
    </dgm:pt>
    <dgm:pt modelId="{984DFCFD-72B0-B842-8F05-644DDA56ABD8}" type="pres">
      <dgm:prSet presAssocID="{195CDDEC-5C02-415D-B6EA-A0D373599A87}" presName="parentText" presStyleLbl="node1" presStyleIdx="1" presStyleCnt="3">
        <dgm:presLayoutVars>
          <dgm:chMax val="0"/>
          <dgm:bulletEnabled val="1"/>
        </dgm:presLayoutVars>
      </dgm:prSet>
      <dgm:spPr/>
    </dgm:pt>
    <dgm:pt modelId="{773AC166-15A4-B749-A0B3-E6CA7D5AF5BC}" type="pres">
      <dgm:prSet presAssocID="{01A01B2B-AC23-4064-9C89-5B1D28FCF31C}" presName="spacer" presStyleCnt="0"/>
      <dgm:spPr/>
    </dgm:pt>
    <dgm:pt modelId="{919B0FE3-42D3-6040-AB2F-AFE1D80139D6}" type="pres">
      <dgm:prSet presAssocID="{B63F932C-5BB8-4201-A3AD-CBF4581DE436}" presName="parentText" presStyleLbl="node1" presStyleIdx="2" presStyleCnt="3">
        <dgm:presLayoutVars>
          <dgm:chMax val="0"/>
          <dgm:bulletEnabled val="1"/>
        </dgm:presLayoutVars>
      </dgm:prSet>
      <dgm:spPr/>
    </dgm:pt>
  </dgm:ptLst>
  <dgm:cxnLst>
    <dgm:cxn modelId="{ECBE8A0E-2262-9246-B61D-BBED4D4C09DE}" type="presOf" srcId="{628378DF-ECB8-4A99-AA24-00421D22378F}" destId="{C3DA8CDF-4019-D841-BF74-B2006F0DF528}" srcOrd="0" destOrd="0" presId="urn:microsoft.com/office/officeart/2005/8/layout/vList2"/>
    <dgm:cxn modelId="{3FDFA763-8F4E-4E8A-979F-494B9306CA30}" srcId="{FB860416-C752-40F6-94EF-9D39EF94468E}" destId="{195CDDEC-5C02-415D-B6EA-A0D373599A87}" srcOrd="1" destOrd="0" parTransId="{C58EDC71-34FE-417E-8B3E-2E74D7131521}" sibTransId="{01A01B2B-AC23-4064-9C89-5B1D28FCF31C}"/>
    <dgm:cxn modelId="{3DF0A64D-B8EF-1045-9541-B87B3E1D0F4A}" type="presOf" srcId="{B63F932C-5BB8-4201-A3AD-CBF4581DE436}" destId="{919B0FE3-42D3-6040-AB2F-AFE1D80139D6}" srcOrd="0" destOrd="0" presId="urn:microsoft.com/office/officeart/2005/8/layout/vList2"/>
    <dgm:cxn modelId="{75D2CD96-0FA9-354F-81D5-63B76EECFB90}" type="presOf" srcId="{FB860416-C752-40F6-94EF-9D39EF94468E}" destId="{02ABF465-6B96-C444-A266-80E116040BE6}" srcOrd="0" destOrd="0" presId="urn:microsoft.com/office/officeart/2005/8/layout/vList2"/>
    <dgm:cxn modelId="{1CADFC97-CFC9-4A9E-B3E6-5233CC30A9D2}" srcId="{FB860416-C752-40F6-94EF-9D39EF94468E}" destId="{B63F932C-5BB8-4201-A3AD-CBF4581DE436}" srcOrd="2" destOrd="0" parTransId="{F7F78DA9-ABCD-4826-9F75-5806957FE27D}" sibTransId="{59DE2001-FB7F-47B7-A9A0-DE19B9B6BB58}"/>
    <dgm:cxn modelId="{CC9EACC3-D79F-EA46-A3F8-8D884AE264E7}" type="presOf" srcId="{195CDDEC-5C02-415D-B6EA-A0D373599A87}" destId="{984DFCFD-72B0-B842-8F05-644DDA56ABD8}" srcOrd="0" destOrd="0" presId="urn:microsoft.com/office/officeart/2005/8/layout/vList2"/>
    <dgm:cxn modelId="{0176ADD6-826D-4260-8808-DE4835F07F6F}" srcId="{FB860416-C752-40F6-94EF-9D39EF94468E}" destId="{628378DF-ECB8-4A99-AA24-00421D22378F}" srcOrd="0" destOrd="0" parTransId="{C502C5ED-D61B-42CB-A404-E742CD24DE12}" sibTransId="{462F1303-BFCE-4871-B033-A7442C34B9C8}"/>
    <dgm:cxn modelId="{4E40082D-FC1D-8D43-88A5-16B8D6208DCD}" type="presParOf" srcId="{02ABF465-6B96-C444-A266-80E116040BE6}" destId="{C3DA8CDF-4019-D841-BF74-B2006F0DF528}" srcOrd="0" destOrd="0" presId="urn:microsoft.com/office/officeart/2005/8/layout/vList2"/>
    <dgm:cxn modelId="{44981D15-510F-F245-B705-B31C9B33D181}" type="presParOf" srcId="{02ABF465-6B96-C444-A266-80E116040BE6}" destId="{5B8066B6-68FF-DE4D-89FC-E777B014A8DB}" srcOrd="1" destOrd="0" presId="urn:microsoft.com/office/officeart/2005/8/layout/vList2"/>
    <dgm:cxn modelId="{0E621DD3-C1E6-1041-9863-A6C7018D9E2E}" type="presParOf" srcId="{02ABF465-6B96-C444-A266-80E116040BE6}" destId="{984DFCFD-72B0-B842-8F05-644DDA56ABD8}" srcOrd="2" destOrd="0" presId="urn:microsoft.com/office/officeart/2005/8/layout/vList2"/>
    <dgm:cxn modelId="{00FC358C-0CB0-1A41-ADC7-02223592B2A8}" type="presParOf" srcId="{02ABF465-6B96-C444-A266-80E116040BE6}" destId="{773AC166-15A4-B749-A0B3-E6CA7D5AF5BC}" srcOrd="3" destOrd="0" presId="urn:microsoft.com/office/officeart/2005/8/layout/vList2"/>
    <dgm:cxn modelId="{57B5B83C-B4E2-9E47-A210-8C13DF56A0D9}" type="presParOf" srcId="{02ABF465-6B96-C444-A266-80E116040BE6}" destId="{919B0FE3-42D3-6040-AB2F-AFE1D80139D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A79EC7-DDAE-4B65-BED1-6EC9201B88B7}"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77BEDED-3F62-45C2-BB05-AA42D7730470}">
      <dgm:prSet/>
      <dgm:spPr/>
      <dgm:t>
        <a:bodyPr/>
        <a:lstStyle/>
        <a:p>
          <a:r>
            <a:rPr lang="en-US" b="0" i="0"/>
            <a:t>Play with others</a:t>
          </a:r>
          <a:endParaRPr lang="en-US"/>
        </a:p>
      </dgm:t>
    </dgm:pt>
    <dgm:pt modelId="{21B0A659-DCA0-4751-8C65-4FA7FAB98794}" type="parTrans" cxnId="{089B862D-4806-40A3-AA56-54BE981B51D4}">
      <dgm:prSet/>
      <dgm:spPr/>
      <dgm:t>
        <a:bodyPr/>
        <a:lstStyle/>
        <a:p>
          <a:endParaRPr lang="en-US"/>
        </a:p>
      </dgm:t>
    </dgm:pt>
    <dgm:pt modelId="{00CC9C16-C4C9-4258-B732-D971944B93A1}" type="sibTrans" cxnId="{089B862D-4806-40A3-AA56-54BE981B51D4}">
      <dgm:prSet/>
      <dgm:spPr/>
      <dgm:t>
        <a:bodyPr/>
        <a:lstStyle/>
        <a:p>
          <a:endParaRPr lang="en-US"/>
        </a:p>
      </dgm:t>
    </dgm:pt>
    <dgm:pt modelId="{74A58230-90BE-4DA5-8691-DA8B261C2671}">
      <dgm:prSet/>
      <dgm:spPr/>
      <dgm:t>
        <a:bodyPr/>
        <a:lstStyle/>
        <a:p>
          <a:r>
            <a:rPr lang="en-US" b="0" i="0"/>
            <a:t>Ask for help</a:t>
          </a:r>
          <a:endParaRPr lang="en-US"/>
        </a:p>
      </dgm:t>
    </dgm:pt>
    <dgm:pt modelId="{3F7A47D2-382B-4A8F-96A7-0D88B71C750C}" type="parTrans" cxnId="{3BDF62AC-8E6A-4EFD-B927-A44F2CD4581D}">
      <dgm:prSet/>
      <dgm:spPr/>
      <dgm:t>
        <a:bodyPr/>
        <a:lstStyle/>
        <a:p>
          <a:endParaRPr lang="en-US"/>
        </a:p>
      </dgm:t>
    </dgm:pt>
    <dgm:pt modelId="{B59F6748-A6F3-4312-9B9B-D5F3E647A1A5}" type="sibTrans" cxnId="{3BDF62AC-8E6A-4EFD-B927-A44F2CD4581D}">
      <dgm:prSet/>
      <dgm:spPr/>
      <dgm:t>
        <a:bodyPr/>
        <a:lstStyle/>
        <a:p>
          <a:endParaRPr lang="en-US"/>
        </a:p>
      </dgm:t>
    </dgm:pt>
    <dgm:pt modelId="{4220B348-EF53-4A3E-85FC-27DDF913C4A2}">
      <dgm:prSet/>
      <dgm:spPr/>
      <dgm:t>
        <a:bodyPr/>
        <a:lstStyle/>
        <a:p>
          <a:r>
            <a:rPr lang="en-US" b="0" i="0"/>
            <a:t>Independence skills (toilet, feeding, dressing)</a:t>
          </a:r>
          <a:endParaRPr lang="en-US"/>
        </a:p>
      </dgm:t>
    </dgm:pt>
    <dgm:pt modelId="{98CD2561-694F-43AE-A7F4-A89675FE05A2}" type="parTrans" cxnId="{28B2C936-103A-48EA-94E5-EDC7DC009854}">
      <dgm:prSet/>
      <dgm:spPr/>
      <dgm:t>
        <a:bodyPr/>
        <a:lstStyle/>
        <a:p>
          <a:endParaRPr lang="en-US"/>
        </a:p>
      </dgm:t>
    </dgm:pt>
    <dgm:pt modelId="{1C4DD75F-1E14-4936-AE52-5FF0FAD7EE09}" type="sibTrans" cxnId="{28B2C936-103A-48EA-94E5-EDC7DC009854}">
      <dgm:prSet/>
      <dgm:spPr/>
      <dgm:t>
        <a:bodyPr/>
        <a:lstStyle/>
        <a:p>
          <a:endParaRPr lang="en-US"/>
        </a:p>
      </dgm:t>
    </dgm:pt>
    <dgm:pt modelId="{F8DA1F77-741E-4B4C-9FA8-9052A9A2D552}">
      <dgm:prSet/>
      <dgm:spPr/>
      <dgm:t>
        <a:bodyPr/>
        <a:lstStyle/>
        <a:p>
          <a:r>
            <a:rPr lang="en-US" b="0" i="0"/>
            <a:t>Everyday communication</a:t>
          </a:r>
          <a:endParaRPr lang="en-US"/>
        </a:p>
      </dgm:t>
    </dgm:pt>
    <dgm:pt modelId="{1D314831-C58E-46D9-A6BC-4246E36EC766}" type="parTrans" cxnId="{C612A587-AAC6-4E84-B7D8-24C68F3ACE46}">
      <dgm:prSet/>
      <dgm:spPr/>
      <dgm:t>
        <a:bodyPr/>
        <a:lstStyle/>
        <a:p>
          <a:endParaRPr lang="en-US"/>
        </a:p>
      </dgm:t>
    </dgm:pt>
    <dgm:pt modelId="{BBBE1498-69B5-465A-9041-A45EC8AF1B5D}" type="sibTrans" cxnId="{C612A587-AAC6-4E84-B7D8-24C68F3ACE46}">
      <dgm:prSet/>
      <dgm:spPr/>
      <dgm:t>
        <a:bodyPr/>
        <a:lstStyle/>
        <a:p>
          <a:endParaRPr lang="en-US"/>
        </a:p>
      </dgm:t>
    </dgm:pt>
    <dgm:pt modelId="{96973861-1FA1-4E8A-AAC6-D229B7D690CA}">
      <dgm:prSet/>
      <dgm:spPr/>
      <dgm:t>
        <a:bodyPr/>
        <a:lstStyle/>
        <a:p>
          <a:r>
            <a:rPr lang="en-US" b="0" i="0"/>
            <a:t>Separating confidently </a:t>
          </a:r>
          <a:endParaRPr lang="en-US"/>
        </a:p>
      </dgm:t>
    </dgm:pt>
    <dgm:pt modelId="{3E8BFE22-9F4F-420B-A3EB-269E5B3E19F5}" type="parTrans" cxnId="{3A119D55-AF43-425B-A7D5-433D2915366D}">
      <dgm:prSet/>
      <dgm:spPr/>
      <dgm:t>
        <a:bodyPr/>
        <a:lstStyle/>
        <a:p>
          <a:endParaRPr lang="en-US"/>
        </a:p>
      </dgm:t>
    </dgm:pt>
    <dgm:pt modelId="{0E54A70C-D3AB-4F56-ADDC-36D0B8B0244E}" type="sibTrans" cxnId="{3A119D55-AF43-425B-A7D5-433D2915366D}">
      <dgm:prSet/>
      <dgm:spPr/>
      <dgm:t>
        <a:bodyPr/>
        <a:lstStyle/>
        <a:p>
          <a:endParaRPr lang="en-US"/>
        </a:p>
      </dgm:t>
    </dgm:pt>
    <dgm:pt modelId="{8D7C27A6-A70D-499B-9EE0-AF8A4F1DC6ED}">
      <dgm:prSet/>
      <dgm:spPr/>
      <dgm:t>
        <a:bodyPr/>
        <a:lstStyle/>
        <a:p>
          <a:r>
            <a:rPr lang="en-US" b="0" i="0"/>
            <a:t>Reuniting joyfully</a:t>
          </a:r>
          <a:endParaRPr lang="en-US"/>
        </a:p>
      </dgm:t>
    </dgm:pt>
    <dgm:pt modelId="{DA9546D6-464C-4B31-8246-CF470CD93142}" type="parTrans" cxnId="{DACFC452-1689-4A92-B83D-7F04C814E3D5}">
      <dgm:prSet/>
      <dgm:spPr/>
      <dgm:t>
        <a:bodyPr/>
        <a:lstStyle/>
        <a:p>
          <a:endParaRPr lang="en-US"/>
        </a:p>
      </dgm:t>
    </dgm:pt>
    <dgm:pt modelId="{1CE2F57B-7D8D-4D68-AE5B-6BB5543B4F3E}" type="sibTrans" cxnId="{DACFC452-1689-4A92-B83D-7F04C814E3D5}">
      <dgm:prSet/>
      <dgm:spPr/>
      <dgm:t>
        <a:bodyPr/>
        <a:lstStyle/>
        <a:p>
          <a:endParaRPr lang="en-US"/>
        </a:p>
      </dgm:t>
    </dgm:pt>
    <dgm:pt modelId="{977F46CC-C701-2E43-9E06-89ABFAE62A01}" type="pres">
      <dgm:prSet presAssocID="{DEA79EC7-DDAE-4B65-BED1-6EC9201B88B7}" presName="linear" presStyleCnt="0">
        <dgm:presLayoutVars>
          <dgm:animLvl val="lvl"/>
          <dgm:resizeHandles val="exact"/>
        </dgm:presLayoutVars>
      </dgm:prSet>
      <dgm:spPr/>
    </dgm:pt>
    <dgm:pt modelId="{2B3973F0-ECA0-0345-B5C6-E1524F621BAE}" type="pres">
      <dgm:prSet presAssocID="{677BEDED-3F62-45C2-BB05-AA42D7730470}" presName="parentText" presStyleLbl="node1" presStyleIdx="0" presStyleCnt="6">
        <dgm:presLayoutVars>
          <dgm:chMax val="0"/>
          <dgm:bulletEnabled val="1"/>
        </dgm:presLayoutVars>
      </dgm:prSet>
      <dgm:spPr/>
    </dgm:pt>
    <dgm:pt modelId="{97ED1B75-06C7-264D-990D-36A7E2FF8D68}" type="pres">
      <dgm:prSet presAssocID="{00CC9C16-C4C9-4258-B732-D971944B93A1}" presName="spacer" presStyleCnt="0"/>
      <dgm:spPr/>
    </dgm:pt>
    <dgm:pt modelId="{8A2BAB09-6662-6943-B526-AF58F7A4EC73}" type="pres">
      <dgm:prSet presAssocID="{74A58230-90BE-4DA5-8691-DA8B261C2671}" presName="parentText" presStyleLbl="node1" presStyleIdx="1" presStyleCnt="6">
        <dgm:presLayoutVars>
          <dgm:chMax val="0"/>
          <dgm:bulletEnabled val="1"/>
        </dgm:presLayoutVars>
      </dgm:prSet>
      <dgm:spPr/>
    </dgm:pt>
    <dgm:pt modelId="{AD388458-F9DA-1344-889F-BD079164C083}" type="pres">
      <dgm:prSet presAssocID="{B59F6748-A6F3-4312-9B9B-D5F3E647A1A5}" presName="spacer" presStyleCnt="0"/>
      <dgm:spPr/>
    </dgm:pt>
    <dgm:pt modelId="{674E8546-7026-8147-A632-41C4088E77D5}" type="pres">
      <dgm:prSet presAssocID="{4220B348-EF53-4A3E-85FC-27DDF913C4A2}" presName="parentText" presStyleLbl="node1" presStyleIdx="2" presStyleCnt="6">
        <dgm:presLayoutVars>
          <dgm:chMax val="0"/>
          <dgm:bulletEnabled val="1"/>
        </dgm:presLayoutVars>
      </dgm:prSet>
      <dgm:spPr/>
    </dgm:pt>
    <dgm:pt modelId="{FCA27AF7-EEDB-1A45-BDE0-0D1A57A68139}" type="pres">
      <dgm:prSet presAssocID="{1C4DD75F-1E14-4936-AE52-5FF0FAD7EE09}" presName="spacer" presStyleCnt="0"/>
      <dgm:spPr/>
    </dgm:pt>
    <dgm:pt modelId="{C887076A-61B4-E849-A658-16823D5B6B56}" type="pres">
      <dgm:prSet presAssocID="{F8DA1F77-741E-4B4C-9FA8-9052A9A2D552}" presName="parentText" presStyleLbl="node1" presStyleIdx="3" presStyleCnt="6">
        <dgm:presLayoutVars>
          <dgm:chMax val="0"/>
          <dgm:bulletEnabled val="1"/>
        </dgm:presLayoutVars>
      </dgm:prSet>
      <dgm:spPr/>
    </dgm:pt>
    <dgm:pt modelId="{CA22A1A4-9903-8441-BE7A-634B4680C92C}" type="pres">
      <dgm:prSet presAssocID="{BBBE1498-69B5-465A-9041-A45EC8AF1B5D}" presName="spacer" presStyleCnt="0"/>
      <dgm:spPr/>
    </dgm:pt>
    <dgm:pt modelId="{ABB2E41B-9C6B-504D-A68E-7C74F89AA759}" type="pres">
      <dgm:prSet presAssocID="{96973861-1FA1-4E8A-AAC6-D229B7D690CA}" presName="parentText" presStyleLbl="node1" presStyleIdx="4" presStyleCnt="6">
        <dgm:presLayoutVars>
          <dgm:chMax val="0"/>
          <dgm:bulletEnabled val="1"/>
        </dgm:presLayoutVars>
      </dgm:prSet>
      <dgm:spPr/>
    </dgm:pt>
    <dgm:pt modelId="{F621999D-FAA2-0349-9A1F-1ACC35A7CAED}" type="pres">
      <dgm:prSet presAssocID="{0E54A70C-D3AB-4F56-ADDC-36D0B8B0244E}" presName="spacer" presStyleCnt="0"/>
      <dgm:spPr/>
    </dgm:pt>
    <dgm:pt modelId="{376F09E5-FE7A-0842-B102-82684ACB5DAE}" type="pres">
      <dgm:prSet presAssocID="{8D7C27A6-A70D-499B-9EE0-AF8A4F1DC6ED}" presName="parentText" presStyleLbl="node1" presStyleIdx="5" presStyleCnt="6">
        <dgm:presLayoutVars>
          <dgm:chMax val="0"/>
          <dgm:bulletEnabled val="1"/>
        </dgm:presLayoutVars>
      </dgm:prSet>
      <dgm:spPr/>
    </dgm:pt>
  </dgm:ptLst>
  <dgm:cxnLst>
    <dgm:cxn modelId="{F12D4324-01C9-C649-933B-A59927293203}" type="presOf" srcId="{96973861-1FA1-4E8A-AAC6-D229B7D690CA}" destId="{ABB2E41B-9C6B-504D-A68E-7C74F89AA759}" srcOrd="0" destOrd="0" presId="urn:microsoft.com/office/officeart/2005/8/layout/vList2"/>
    <dgm:cxn modelId="{089B862D-4806-40A3-AA56-54BE981B51D4}" srcId="{DEA79EC7-DDAE-4B65-BED1-6EC9201B88B7}" destId="{677BEDED-3F62-45C2-BB05-AA42D7730470}" srcOrd="0" destOrd="0" parTransId="{21B0A659-DCA0-4751-8C65-4FA7FAB98794}" sibTransId="{00CC9C16-C4C9-4258-B732-D971944B93A1}"/>
    <dgm:cxn modelId="{88BD412F-63F6-7C4C-908D-47E276C1147B}" type="presOf" srcId="{8D7C27A6-A70D-499B-9EE0-AF8A4F1DC6ED}" destId="{376F09E5-FE7A-0842-B102-82684ACB5DAE}" srcOrd="0" destOrd="0" presId="urn:microsoft.com/office/officeart/2005/8/layout/vList2"/>
    <dgm:cxn modelId="{28B2C936-103A-48EA-94E5-EDC7DC009854}" srcId="{DEA79EC7-DDAE-4B65-BED1-6EC9201B88B7}" destId="{4220B348-EF53-4A3E-85FC-27DDF913C4A2}" srcOrd="2" destOrd="0" parTransId="{98CD2561-694F-43AE-A7F4-A89675FE05A2}" sibTransId="{1C4DD75F-1E14-4936-AE52-5FF0FAD7EE09}"/>
    <dgm:cxn modelId="{38D6A541-90DE-B14A-AE4B-7046AA425C55}" type="presOf" srcId="{4220B348-EF53-4A3E-85FC-27DDF913C4A2}" destId="{674E8546-7026-8147-A632-41C4088E77D5}" srcOrd="0" destOrd="0" presId="urn:microsoft.com/office/officeart/2005/8/layout/vList2"/>
    <dgm:cxn modelId="{18CE0B4B-5119-9544-9C75-97ED9EFCDB97}" type="presOf" srcId="{F8DA1F77-741E-4B4C-9FA8-9052A9A2D552}" destId="{C887076A-61B4-E849-A658-16823D5B6B56}" srcOrd="0" destOrd="0" presId="urn:microsoft.com/office/officeart/2005/8/layout/vList2"/>
    <dgm:cxn modelId="{DACFC452-1689-4A92-B83D-7F04C814E3D5}" srcId="{DEA79EC7-DDAE-4B65-BED1-6EC9201B88B7}" destId="{8D7C27A6-A70D-499B-9EE0-AF8A4F1DC6ED}" srcOrd="5" destOrd="0" parTransId="{DA9546D6-464C-4B31-8246-CF470CD93142}" sibTransId="{1CE2F57B-7D8D-4D68-AE5B-6BB5543B4F3E}"/>
    <dgm:cxn modelId="{3A119D55-AF43-425B-A7D5-433D2915366D}" srcId="{DEA79EC7-DDAE-4B65-BED1-6EC9201B88B7}" destId="{96973861-1FA1-4E8A-AAC6-D229B7D690CA}" srcOrd="4" destOrd="0" parTransId="{3E8BFE22-9F4F-420B-A3EB-269E5B3E19F5}" sibTransId="{0E54A70C-D3AB-4F56-ADDC-36D0B8B0244E}"/>
    <dgm:cxn modelId="{39125D7C-6619-0942-90C5-9AD44AB76F49}" type="presOf" srcId="{677BEDED-3F62-45C2-BB05-AA42D7730470}" destId="{2B3973F0-ECA0-0345-B5C6-E1524F621BAE}" srcOrd="0" destOrd="0" presId="urn:microsoft.com/office/officeart/2005/8/layout/vList2"/>
    <dgm:cxn modelId="{C612A587-AAC6-4E84-B7D8-24C68F3ACE46}" srcId="{DEA79EC7-DDAE-4B65-BED1-6EC9201B88B7}" destId="{F8DA1F77-741E-4B4C-9FA8-9052A9A2D552}" srcOrd="3" destOrd="0" parTransId="{1D314831-C58E-46D9-A6BC-4246E36EC766}" sibTransId="{BBBE1498-69B5-465A-9041-A45EC8AF1B5D}"/>
    <dgm:cxn modelId="{F646D690-A1EF-0C43-8712-7695C4088F28}" type="presOf" srcId="{74A58230-90BE-4DA5-8691-DA8B261C2671}" destId="{8A2BAB09-6662-6943-B526-AF58F7A4EC73}" srcOrd="0" destOrd="0" presId="urn:microsoft.com/office/officeart/2005/8/layout/vList2"/>
    <dgm:cxn modelId="{3BDF62AC-8E6A-4EFD-B927-A44F2CD4581D}" srcId="{DEA79EC7-DDAE-4B65-BED1-6EC9201B88B7}" destId="{74A58230-90BE-4DA5-8691-DA8B261C2671}" srcOrd="1" destOrd="0" parTransId="{3F7A47D2-382B-4A8F-96A7-0D88B71C750C}" sibTransId="{B59F6748-A6F3-4312-9B9B-D5F3E647A1A5}"/>
    <dgm:cxn modelId="{486B0EB8-8BC4-1847-A985-8B5CD2B50802}" type="presOf" srcId="{DEA79EC7-DDAE-4B65-BED1-6EC9201B88B7}" destId="{977F46CC-C701-2E43-9E06-89ABFAE62A01}" srcOrd="0" destOrd="0" presId="urn:microsoft.com/office/officeart/2005/8/layout/vList2"/>
    <dgm:cxn modelId="{4742D850-881A-2941-9768-83E75C2A16F9}" type="presParOf" srcId="{977F46CC-C701-2E43-9E06-89ABFAE62A01}" destId="{2B3973F0-ECA0-0345-B5C6-E1524F621BAE}" srcOrd="0" destOrd="0" presId="urn:microsoft.com/office/officeart/2005/8/layout/vList2"/>
    <dgm:cxn modelId="{150F2C2A-0B96-7144-8AAE-CC18C7303656}" type="presParOf" srcId="{977F46CC-C701-2E43-9E06-89ABFAE62A01}" destId="{97ED1B75-06C7-264D-990D-36A7E2FF8D68}" srcOrd="1" destOrd="0" presId="urn:microsoft.com/office/officeart/2005/8/layout/vList2"/>
    <dgm:cxn modelId="{4BE3C5F9-E04A-0A47-A3A9-6ABEBAD8059F}" type="presParOf" srcId="{977F46CC-C701-2E43-9E06-89ABFAE62A01}" destId="{8A2BAB09-6662-6943-B526-AF58F7A4EC73}" srcOrd="2" destOrd="0" presId="urn:microsoft.com/office/officeart/2005/8/layout/vList2"/>
    <dgm:cxn modelId="{EACB4D02-905A-1448-9949-D1F9E58E73D7}" type="presParOf" srcId="{977F46CC-C701-2E43-9E06-89ABFAE62A01}" destId="{AD388458-F9DA-1344-889F-BD079164C083}" srcOrd="3" destOrd="0" presId="urn:microsoft.com/office/officeart/2005/8/layout/vList2"/>
    <dgm:cxn modelId="{576E59A0-C7C5-CB4A-A634-26EE5FAF951F}" type="presParOf" srcId="{977F46CC-C701-2E43-9E06-89ABFAE62A01}" destId="{674E8546-7026-8147-A632-41C4088E77D5}" srcOrd="4" destOrd="0" presId="urn:microsoft.com/office/officeart/2005/8/layout/vList2"/>
    <dgm:cxn modelId="{86DE8A70-9143-1540-A93B-26AE7721E5CE}" type="presParOf" srcId="{977F46CC-C701-2E43-9E06-89ABFAE62A01}" destId="{FCA27AF7-EEDB-1A45-BDE0-0D1A57A68139}" srcOrd="5" destOrd="0" presId="urn:microsoft.com/office/officeart/2005/8/layout/vList2"/>
    <dgm:cxn modelId="{25A1D48F-4AE1-E047-9BCD-C0C57A245D5B}" type="presParOf" srcId="{977F46CC-C701-2E43-9E06-89ABFAE62A01}" destId="{C887076A-61B4-E849-A658-16823D5B6B56}" srcOrd="6" destOrd="0" presId="urn:microsoft.com/office/officeart/2005/8/layout/vList2"/>
    <dgm:cxn modelId="{32E57006-4A98-8748-A372-576D4F6B5D82}" type="presParOf" srcId="{977F46CC-C701-2E43-9E06-89ABFAE62A01}" destId="{CA22A1A4-9903-8441-BE7A-634B4680C92C}" srcOrd="7" destOrd="0" presId="urn:microsoft.com/office/officeart/2005/8/layout/vList2"/>
    <dgm:cxn modelId="{2251F9CE-E663-8F4F-84CD-1EF8DBD6879C}" type="presParOf" srcId="{977F46CC-C701-2E43-9E06-89ABFAE62A01}" destId="{ABB2E41B-9C6B-504D-A68E-7C74F89AA759}" srcOrd="8" destOrd="0" presId="urn:microsoft.com/office/officeart/2005/8/layout/vList2"/>
    <dgm:cxn modelId="{73826599-DA65-CB4B-AB20-3FD46D13A8B1}" type="presParOf" srcId="{977F46CC-C701-2E43-9E06-89ABFAE62A01}" destId="{F621999D-FAA2-0349-9A1F-1ACC35A7CAED}" srcOrd="9" destOrd="0" presId="urn:microsoft.com/office/officeart/2005/8/layout/vList2"/>
    <dgm:cxn modelId="{1E6D3825-D0A2-6F43-B7BB-2F8CBE365640}" type="presParOf" srcId="{977F46CC-C701-2E43-9E06-89ABFAE62A01}" destId="{376F09E5-FE7A-0842-B102-82684ACB5DA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7529DD-2032-480A-B623-FDE8CE9BBF99}" type="doc">
      <dgm:prSet loTypeId="urn:microsoft.com/office/officeart/2016/7/layout/VerticalHollowActionList" loCatId="List" qsTypeId="urn:microsoft.com/office/officeart/2005/8/quickstyle/simple1" qsCatId="simple" csTypeId="urn:microsoft.com/office/officeart/2005/8/colors/colorful1" csCatId="colorful"/>
      <dgm:spPr/>
      <dgm:t>
        <a:bodyPr/>
        <a:lstStyle/>
        <a:p>
          <a:endParaRPr lang="en-US"/>
        </a:p>
      </dgm:t>
    </dgm:pt>
    <dgm:pt modelId="{5AA207D3-A387-43A7-BF38-9ECA7B26A6AF}">
      <dgm:prSet/>
      <dgm:spPr/>
      <dgm:t>
        <a:bodyPr/>
        <a:lstStyle/>
        <a:p>
          <a:r>
            <a:rPr lang="en-US"/>
            <a:t>Practicing</a:t>
          </a:r>
        </a:p>
      </dgm:t>
    </dgm:pt>
    <dgm:pt modelId="{5F665D1C-BF89-4412-9BB9-38D4C642F8EB}" type="parTrans" cxnId="{2BF40B09-8890-48F2-BCB0-15DA677AD64F}">
      <dgm:prSet/>
      <dgm:spPr/>
      <dgm:t>
        <a:bodyPr/>
        <a:lstStyle/>
        <a:p>
          <a:endParaRPr lang="en-US"/>
        </a:p>
      </dgm:t>
    </dgm:pt>
    <dgm:pt modelId="{A887B392-9D55-4105-85FC-020535397D6E}" type="sibTrans" cxnId="{2BF40B09-8890-48F2-BCB0-15DA677AD64F}">
      <dgm:prSet/>
      <dgm:spPr/>
      <dgm:t>
        <a:bodyPr/>
        <a:lstStyle/>
        <a:p>
          <a:endParaRPr lang="en-US"/>
        </a:p>
      </dgm:t>
    </dgm:pt>
    <dgm:pt modelId="{1FCF5F42-570E-4663-9840-E0C191A4309A}">
      <dgm:prSet/>
      <dgm:spPr/>
      <dgm:t>
        <a:bodyPr/>
        <a:lstStyle/>
        <a:p>
          <a:r>
            <a:rPr lang="en-US"/>
            <a:t>Practicing separation</a:t>
          </a:r>
        </a:p>
      </dgm:t>
    </dgm:pt>
    <dgm:pt modelId="{77526D17-862D-4B66-8DC3-8EACB55150DA}" type="parTrans" cxnId="{238D56C9-6BDB-43C3-9138-13A7777C2BB4}">
      <dgm:prSet/>
      <dgm:spPr/>
      <dgm:t>
        <a:bodyPr/>
        <a:lstStyle/>
        <a:p>
          <a:endParaRPr lang="en-US"/>
        </a:p>
      </dgm:t>
    </dgm:pt>
    <dgm:pt modelId="{B88390D7-7569-4274-8193-68BC93356722}" type="sibTrans" cxnId="{238D56C9-6BDB-43C3-9138-13A7777C2BB4}">
      <dgm:prSet/>
      <dgm:spPr/>
      <dgm:t>
        <a:bodyPr/>
        <a:lstStyle/>
        <a:p>
          <a:endParaRPr lang="en-US"/>
        </a:p>
      </dgm:t>
    </dgm:pt>
    <dgm:pt modelId="{45A16AE6-C292-4302-A8A2-7B066F70E710}">
      <dgm:prSet/>
      <dgm:spPr/>
      <dgm:t>
        <a:bodyPr/>
        <a:lstStyle/>
        <a:p>
          <a:r>
            <a:rPr lang="en-US"/>
            <a:t>Managing</a:t>
          </a:r>
        </a:p>
      </dgm:t>
    </dgm:pt>
    <dgm:pt modelId="{02A26AD8-4F55-4CA8-B9CC-6FFC3248D274}" type="parTrans" cxnId="{70747757-A3B3-45FD-8D54-9A645A2FDBB5}">
      <dgm:prSet/>
      <dgm:spPr/>
      <dgm:t>
        <a:bodyPr/>
        <a:lstStyle/>
        <a:p>
          <a:endParaRPr lang="en-US"/>
        </a:p>
      </dgm:t>
    </dgm:pt>
    <dgm:pt modelId="{CD905D79-B61B-42F6-9E58-D4B60FA3DC4B}" type="sibTrans" cxnId="{70747757-A3B3-45FD-8D54-9A645A2FDBB5}">
      <dgm:prSet/>
      <dgm:spPr/>
      <dgm:t>
        <a:bodyPr/>
        <a:lstStyle/>
        <a:p>
          <a:endParaRPr lang="en-US"/>
        </a:p>
      </dgm:t>
    </dgm:pt>
    <dgm:pt modelId="{4C3BB3A4-D75C-464D-AE36-BD88D0A4CFE9}">
      <dgm:prSet/>
      <dgm:spPr/>
      <dgm:t>
        <a:bodyPr/>
        <a:lstStyle/>
        <a:p>
          <a:r>
            <a:rPr lang="en-US"/>
            <a:t>Managing our own feelings</a:t>
          </a:r>
        </a:p>
      </dgm:t>
    </dgm:pt>
    <dgm:pt modelId="{B3EC20D1-B9D4-4878-A8FD-7E28D37485AF}" type="parTrans" cxnId="{F3ADBA61-13DB-4D0E-BD08-E2D181630C1C}">
      <dgm:prSet/>
      <dgm:spPr/>
      <dgm:t>
        <a:bodyPr/>
        <a:lstStyle/>
        <a:p>
          <a:endParaRPr lang="en-US"/>
        </a:p>
      </dgm:t>
    </dgm:pt>
    <dgm:pt modelId="{366FCD68-C6A1-4134-A3B2-4935BC18EF98}" type="sibTrans" cxnId="{F3ADBA61-13DB-4D0E-BD08-E2D181630C1C}">
      <dgm:prSet/>
      <dgm:spPr/>
      <dgm:t>
        <a:bodyPr/>
        <a:lstStyle/>
        <a:p>
          <a:endParaRPr lang="en-US"/>
        </a:p>
      </dgm:t>
    </dgm:pt>
    <dgm:pt modelId="{E0B25EC0-2F9A-4A3C-8D3A-9372536A8A93}">
      <dgm:prSet/>
      <dgm:spPr/>
      <dgm:t>
        <a:bodyPr/>
        <a:lstStyle/>
        <a:p>
          <a:r>
            <a:rPr lang="en-US"/>
            <a:t>Meeting</a:t>
          </a:r>
        </a:p>
      </dgm:t>
    </dgm:pt>
    <dgm:pt modelId="{D164C64A-BF6B-42B6-9D5E-6769E94ADE9D}" type="parTrans" cxnId="{6F82705E-C88C-4E1D-8E9C-B3E1419F30E0}">
      <dgm:prSet/>
      <dgm:spPr/>
      <dgm:t>
        <a:bodyPr/>
        <a:lstStyle/>
        <a:p>
          <a:endParaRPr lang="en-US"/>
        </a:p>
      </dgm:t>
    </dgm:pt>
    <dgm:pt modelId="{669B4C07-7B41-4339-B02D-64C3D57CE3FE}" type="sibTrans" cxnId="{6F82705E-C88C-4E1D-8E9C-B3E1419F30E0}">
      <dgm:prSet/>
      <dgm:spPr/>
      <dgm:t>
        <a:bodyPr/>
        <a:lstStyle/>
        <a:p>
          <a:endParaRPr lang="en-US"/>
        </a:p>
      </dgm:t>
    </dgm:pt>
    <dgm:pt modelId="{152D72AE-DEFA-4DB6-B39A-AF47798218D0}">
      <dgm:prSet/>
      <dgm:spPr/>
      <dgm:t>
        <a:bodyPr/>
        <a:lstStyle/>
        <a:p>
          <a:r>
            <a:rPr lang="en-US"/>
            <a:t>Meeting our own needs</a:t>
          </a:r>
        </a:p>
      </dgm:t>
    </dgm:pt>
    <dgm:pt modelId="{2EC9E2D5-D8DB-49ED-B5AD-9E6BE37FD5A6}" type="parTrans" cxnId="{B6C5F844-D6A6-4E5D-AE77-AC37F45E25FF}">
      <dgm:prSet/>
      <dgm:spPr/>
      <dgm:t>
        <a:bodyPr/>
        <a:lstStyle/>
        <a:p>
          <a:endParaRPr lang="en-US"/>
        </a:p>
      </dgm:t>
    </dgm:pt>
    <dgm:pt modelId="{912AC513-17B8-4209-90E3-048701729DA5}" type="sibTrans" cxnId="{B6C5F844-D6A6-4E5D-AE77-AC37F45E25FF}">
      <dgm:prSet/>
      <dgm:spPr/>
      <dgm:t>
        <a:bodyPr/>
        <a:lstStyle/>
        <a:p>
          <a:endParaRPr lang="en-US"/>
        </a:p>
      </dgm:t>
    </dgm:pt>
    <dgm:pt modelId="{6A5A19EC-F068-4AF5-8827-55D6C6C7EC3B}">
      <dgm:prSet/>
      <dgm:spPr/>
      <dgm:t>
        <a:bodyPr/>
        <a:lstStyle/>
        <a:p>
          <a:r>
            <a:rPr lang="en-US"/>
            <a:t>Believing</a:t>
          </a:r>
        </a:p>
      </dgm:t>
    </dgm:pt>
    <dgm:pt modelId="{B0F73472-05EE-4F53-89A5-9E6CA4D6E36B}" type="parTrans" cxnId="{6438C7C7-6345-4619-A149-AF1C36AB1408}">
      <dgm:prSet/>
      <dgm:spPr/>
      <dgm:t>
        <a:bodyPr/>
        <a:lstStyle/>
        <a:p>
          <a:endParaRPr lang="en-US"/>
        </a:p>
      </dgm:t>
    </dgm:pt>
    <dgm:pt modelId="{960212AA-63C0-4DD0-8F5A-9886DD0EAD54}" type="sibTrans" cxnId="{6438C7C7-6345-4619-A149-AF1C36AB1408}">
      <dgm:prSet/>
      <dgm:spPr/>
      <dgm:t>
        <a:bodyPr/>
        <a:lstStyle/>
        <a:p>
          <a:endParaRPr lang="en-US"/>
        </a:p>
      </dgm:t>
    </dgm:pt>
    <dgm:pt modelId="{7FDA58B5-6350-4C91-9213-C092C6CBC1FD}">
      <dgm:prSet/>
      <dgm:spPr/>
      <dgm:t>
        <a:bodyPr/>
        <a:lstStyle/>
        <a:p>
          <a:r>
            <a:rPr lang="en-US"/>
            <a:t>Believing in your child, and your parenting</a:t>
          </a:r>
        </a:p>
      </dgm:t>
    </dgm:pt>
    <dgm:pt modelId="{96F64EC9-55C1-40EA-B096-8AADF3338039}" type="parTrans" cxnId="{4085A8F1-C246-4822-BD39-135DDF9F22F5}">
      <dgm:prSet/>
      <dgm:spPr/>
      <dgm:t>
        <a:bodyPr/>
        <a:lstStyle/>
        <a:p>
          <a:endParaRPr lang="en-US"/>
        </a:p>
      </dgm:t>
    </dgm:pt>
    <dgm:pt modelId="{DA7CA0AB-AAB5-4CA3-8F0D-0AF8DA2652FD}" type="sibTrans" cxnId="{4085A8F1-C246-4822-BD39-135DDF9F22F5}">
      <dgm:prSet/>
      <dgm:spPr/>
      <dgm:t>
        <a:bodyPr/>
        <a:lstStyle/>
        <a:p>
          <a:endParaRPr lang="en-US"/>
        </a:p>
      </dgm:t>
    </dgm:pt>
    <dgm:pt modelId="{496E8984-67A2-3B4B-B352-C8ECA5EC54A9}" type="pres">
      <dgm:prSet presAssocID="{147529DD-2032-480A-B623-FDE8CE9BBF99}" presName="Name0" presStyleCnt="0">
        <dgm:presLayoutVars>
          <dgm:dir/>
          <dgm:animLvl val="lvl"/>
          <dgm:resizeHandles val="exact"/>
        </dgm:presLayoutVars>
      </dgm:prSet>
      <dgm:spPr/>
    </dgm:pt>
    <dgm:pt modelId="{0600635B-7B45-F14A-90C3-E69B33E3E837}" type="pres">
      <dgm:prSet presAssocID="{5AA207D3-A387-43A7-BF38-9ECA7B26A6AF}" presName="linNode" presStyleCnt="0"/>
      <dgm:spPr/>
    </dgm:pt>
    <dgm:pt modelId="{26BC2548-8881-CF41-B63F-5CED92B2CAB7}" type="pres">
      <dgm:prSet presAssocID="{5AA207D3-A387-43A7-BF38-9ECA7B26A6AF}" presName="parentText" presStyleLbl="solidFgAcc1" presStyleIdx="0" presStyleCnt="4">
        <dgm:presLayoutVars>
          <dgm:chMax val="1"/>
          <dgm:bulletEnabled/>
        </dgm:presLayoutVars>
      </dgm:prSet>
      <dgm:spPr/>
    </dgm:pt>
    <dgm:pt modelId="{E4D5B3DB-77FC-2045-B1F8-BCE8E1208333}" type="pres">
      <dgm:prSet presAssocID="{5AA207D3-A387-43A7-BF38-9ECA7B26A6AF}" presName="descendantText" presStyleLbl="alignNode1" presStyleIdx="0" presStyleCnt="4">
        <dgm:presLayoutVars>
          <dgm:bulletEnabled/>
        </dgm:presLayoutVars>
      </dgm:prSet>
      <dgm:spPr/>
    </dgm:pt>
    <dgm:pt modelId="{D1FDD536-5422-BA4B-B06B-5EB9DB4C102E}" type="pres">
      <dgm:prSet presAssocID="{A887B392-9D55-4105-85FC-020535397D6E}" presName="sp" presStyleCnt="0"/>
      <dgm:spPr/>
    </dgm:pt>
    <dgm:pt modelId="{7387C278-3089-EA45-A6E6-76C088F4E6CC}" type="pres">
      <dgm:prSet presAssocID="{45A16AE6-C292-4302-A8A2-7B066F70E710}" presName="linNode" presStyleCnt="0"/>
      <dgm:spPr/>
    </dgm:pt>
    <dgm:pt modelId="{0933F24C-AFF6-C143-9873-8AE595297759}" type="pres">
      <dgm:prSet presAssocID="{45A16AE6-C292-4302-A8A2-7B066F70E710}" presName="parentText" presStyleLbl="solidFgAcc1" presStyleIdx="1" presStyleCnt="4">
        <dgm:presLayoutVars>
          <dgm:chMax val="1"/>
          <dgm:bulletEnabled/>
        </dgm:presLayoutVars>
      </dgm:prSet>
      <dgm:spPr/>
    </dgm:pt>
    <dgm:pt modelId="{9887468C-8896-CC47-A7C7-01540738ADB6}" type="pres">
      <dgm:prSet presAssocID="{45A16AE6-C292-4302-A8A2-7B066F70E710}" presName="descendantText" presStyleLbl="alignNode1" presStyleIdx="1" presStyleCnt="4">
        <dgm:presLayoutVars>
          <dgm:bulletEnabled/>
        </dgm:presLayoutVars>
      </dgm:prSet>
      <dgm:spPr/>
    </dgm:pt>
    <dgm:pt modelId="{759DD25F-7468-8A48-AE92-3ABFC4216482}" type="pres">
      <dgm:prSet presAssocID="{CD905D79-B61B-42F6-9E58-D4B60FA3DC4B}" presName="sp" presStyleCnt="0"/>
      <dgm:spPr/>
    </dgm:pt>
    <dgm:pt modelId="{0A0EA3A3-FF4D-6D4F-A88F-397377D4D734}" type="pres">
      <dgm:prSet presAssocID="{E0B25EC0-2F9A-4A3C-8D3A-9372536A8A93}" presName="linNode" presStyleCnt="0"/>
      <dgm:spPr/>
    </dgm:pt>
    <dgm:pt modelId="{BDB3F432-C9EC-ED42-8C18-544D01262261}" type="pres">
      <dgm:prSet presAssocID="{E0B25EC0-2F9A-4A3C-8D3A-9372536A8A93}" presName="parentText" presStyleLbl="solidFgAcc1" presStyleIdx="2" presStyleCnt="4">
        <dgm:presLayoutVars>
          <dgm:chMax val="1"/>
          <dgm:bulletEnabled/>
        </dgm:presLayoutVars>
      </dgm:prSet>
      <dgm:spPr/>
    </dgm:pt>
    <dgm:pt modelId="{5912AC7B-A9F3-CB4C-96DB-A307F0EFE13F}" type="pres">
      <dgm:prSet presAssocID="{E0B25EC0-2F9A-4A3C-8D3A-9372536A8A93}" presName="descendantText" presStyleLbl="alignNode1" presStyleIdx="2" presStyleCnt="4">
        <dgm:presLayoutVars>
          <dgm:bulletEnabled/>
        </dgm:presLayoutVars>
      </dgm:prSet>
      <dgm:spPr/>
    </dgm:pt>
    <dgm:pt modelId="{B0D54D44-940B-2E41-9C39-5D6A1C36815A}" type="pres">
      <dgm:prSet presAssocID="{669B4C07-7B41-4339-B02D-64C3D57CE3FE}" presName="sp" presStyleCnt="0"/>
      <dgm:spPr/>
    </dgm:pt>
    <dgm:pt modelId="{DBDF269F-4976-7345-81E3-167D5D3B79F4}" type="pres">
      <dgm:prSet presAssocID="{6A5A19EC-F068-4AF5-8827-55D6C6C7EC3B}" presName="linNode" presStyleCnt="0"/>
      <dgm:spPr/>
    </dgm:pt>
    <dgm:pt modelId="{E7D67DD1-9B62-C64A-9F52-0505278C0B27}" type="pres">
      <dgm:prSet presAssocID="{6A5A19EC-F068-4AF5-8827-55D6C6C7EC3B}" presName="parentText" presStyleLbl="solidFgAcc1" presStyleIdx="3" presStyleCnt="4">
        <dgm:presLayoutVars>
          <dgm:chMax val="1"/>
          <dgm:bulletEnabled/>
        </dgm:presLayoutVars>
      </dgm:prSet>
      <dgm:spPr/>
    </dgm:pt>
    <dgm:pt modelId="{3EDD9315-F2A7-8F4F-8232-FF811EFD96FA}" type="pres">
      <dgm:prSet presAssocID="{6A5A19EC-F068-4AF5-8827-55D6C6C7EC3B}" presName="descendantText" presStyleLbl="alignNode1" presStyleIdx="3" presStyleCnt="4">
        <dgm:presLayoutVars>
          <dgm:bulletEnabled/>
        </dgm:presLayoutVars>
      </dgm:prSet>
      <dgm:spPr/>
    </dgm:pt>
  </dgm:ptLst>
  <dgm:cxnLst>
    <dgm:cxn modelId="{2BF40B09-8890-48F2-BCB0-15DA677AD64F}" srcId="{147529DD-2032-480A-B623-FDE8CE9BBF99}" destId="{5AA207D3-A387-43A7-BF38-9ECA7B26A6AF}" srcOrd="0" destOrd="0" parTransId="{5F665D1C-BF89-4412-9BB9-38D4C642F8EB}" sibTransId="{A887B392-9D55-4105-85FC-020535397D6E}"/>
    <dgm:cxn modelId="{11435C0F-1260-7449-BEBA-10D372FBD8B1}" type="presOf" srcId="{7FDA58B5-6350-4C91-9213-C092C6CBC1FD}" destId="{3EDD9315-F2A7-8F4F-8232-FF811EFD96FA}" srcOrd="0" destOrd="0" presId="urn:microsoft.com/office/officeart/2016/7/layout/VerticalHollowActionList"/>
    <dgm:cxn modelId="{452A0520-5F6D-7D46-884C-19BF78FFEE77}" type="presOf" srcId="{1FCF5F42-570E-4663-9840-E0C191A4309A}" destId="{E4D5B3DB-77FC-2045-B1F8-BCE8E1208333}" srcOrd="0" destOrd="0" presId="urn:microsoft.com/office/officeart/2016/7/layout/VerticalHollowActionList"/>
    <dgm:cxn modelId="{6ACF3039-CBB4-6A44-8EEA-17FC1F2E67B4}" type="presOf" srcId="{E0B25EC0-2F9A-4A3C-8D3A-9372536A8A93}" destId="{BDB3F432-C9EC-ED42-8C18-544D01262261}" srcOrd="0" destOrd="0" presId="urn:microsoft.com/office/officeart/2016/7/layout/VerticalHollowActionList"/>
    <dgm:cxn modelId="{6F82705E-C88C-4E1D-8E9C-B3E1419F30E0}" srcId="{147529DD-2032-480A-B623-FDE8CE9BBF99}" destId="{E0B25EC0-2F9A-4A3C-8D3A-9372536A8A93}" srcOrd="2" destOrd="0" parTransId="{D164C64A-BF6B-42B6-9D5E-6769E94ADE9D}" sibTransId="{669B4C07-7B41-4339-B02D-64C3D57CE3FE}"/>
    <dgm:cxn modelId="{F3ADBA61-13DB-4D0E-BD08-E2D181630C1C}" srcId="{45A16AE6-C292-4302-A8A2-7B066F70E710}" destId="{4C3BB3A4-D75C-464D-AE36-BD88D0A4CFE9}" srcOrd="0" destOrd="0" parTransId="{B3EC20D1-B9D4-4878-A8FD-7E28D37485AF}" sibTransId="{366FCD68-C6A1-4134-A3B2-4935BC18EF98}"/>
    <dgm:cxn modelId="{B6C5F844-D6A6-4E5D-AE77-AC37F45E25FF}" srcId="{E0B25EC0-2F9A-4A3C-8D3A-9372536A8A93}" destId="{152D72AE-DEFA-4DB6-B39A-AF47798218D0}" srcOrd="0" destOrd="0" parTransId="{2EC9E2D5-D8DB-49ED-B5AD-9E6BE37FD5A6}" sibTransId="{912AC513-17B8-4209-90E3-048701729DA5}"/>
    <dgm:cxn modelId="{C0950846-9AE5-844F-98B1-05E22DE0B7D8}" type="presOf" srcId="{6A5A19EC-F068-4AF5-8827-55D6C6C7EC3B}" destId="{E7D67DD1-9B62-C64A-9F52-0505278C0B27}" srcOrd="0" destOrd="0" presId="urn:microsoft.com/office/officeart/2016/7/layout/VerticalHollowActionList"/>
    <dgm:cxn modelId="{DCE6164B-947B-2745-AD87-39A05BDC1FEF}" type="presOf" srcId="{147529DD-2032-480A-B623-FDE8CE9BBF99}" destId="{496E8984-67A2-3B4B-B352-C8ECA5EC54A9}" srcOrd="0" destOrd="0" presId="urn:microsoft.com/office/officeart/2016/7/layout/VerticalHollowActionList"/>
    <dgm:cxn modelId="{E95D7C54-C925-7A44-A90F-F801DF8D1B55}" type="presOf" srcId="{5AA207D3-A387-43A7-BF38-9ECA7B26A6AF}" destId="{26BC2548-8881-CF41-B63F-5CED92B2CAB7}" srcOrd="0" destOrd="0" presId="urn:microsoft.com/office/officeart/2016/7/layout/VerticalHollowActionList"/>
    <dgm:cxn modelId="{70747757-A3B3-45FD-8D54-9A645A2FDBB5}" srcId="{147529DD-2032-480A-B623-FDE8CE9BBF99}" destId="{45A16AE6-C292-4302-A8A2-7B066F70E710}" srcOrd="1" destOrd="0" parTransId="{02A26AD8-4F55-4CA8-B9CC-6FFC3248D274}" sibTransId="{CD905D79-B61B-42F6-9E58-D4B60FA3DC4B}"/>
    <dgm:cxn modelId="{FBF08DB7-7EB3-CA4E-B969-BCD412DD5E02}" type="presOf" srcId="{45A16AE6-C292-4302-A8A2-7B066F70E710}" destId="{0933F24C-AFF6-C143-9873-8AE595297759}" srcOrd="0" destOrd="0" presId="urn:microsoft.com/office/officeart/2016/7/layout/VerticalHollowActionList"/>
    <dgm:cxn modelId="{5E2A72C1-083A-4D4E-871F-1EA456D433D6}" type="presOf" srcId="{4C3BB3A4-D75C-464D-AE36-BD88D0A4CFE9}" destId="{9887468C-8896-CC47-A7C7-01540738ADB6}" srcOrd="0" destOrd="0" presId="urn:microsoft.com/office/officeart/2016/7/layout/VerticalHollowActionList"/>
    <dgm:cxn modelId="{6438C7C7-6345-4619-A149-AF1C36AB1408}" srcId="{147529DD-2032-480A-B623-FDE8CE9BBF99}" destId="{6A5A19EC-F068-4AF5-8827-55D6C6C7EC3B}" srcOrd="3" destOrd="0" parTransId="{B0F73472-05EE-4F53-89A5-9E6CA4D6E36B}" sibTransId="{960212AA-63C0-4DD0-8F5A-9886DD0EAD54}"/>
    <dgm:cxn modelId="{238D56C9-6BDB-43C3-9138-13A7777C2BB4}" srcId="{5AA207D3-A387-43A7-BF38-9ECA7B26A6AF}" destId="{1FCF5F42-570E-4663-9840-E0C191A4309A}" srcOrd="0" destOrd="0" parTransId="{77526D17-862D-4B66-8DC3-8EACB55150DA}" sibTransId="{B88390D7-7569-4274-8193-68BC93356722}"/>
    <dgm:cxn modelId="{0EE1C5E1-9B87-B642-A151-8C7F21285668}" type="presOf" srcId="{152D72AE-DEFA-4DB6-B39A-AF47798218D0}" destId="{5912AC7B-A9F3-CB4C-96DB-A307F0EFE13F}" srcOrd="0" destOrd="0" presId="urn:microsoft.com/office/officeart/2016/7/layout/VerticalHollowActionList"/>
    <dgm:cxn modelId="{4085A8F1-C246-4822-BD39-135DDF9F22F5}" srcId="{6A5A19EC-F068-4AF5-8827-55D6C6C7EC3B}" destId="{7FDA58B5-6350-4C91-9213-C092C6CBC1FD}" srcOrd="0" destOrd="0" parTransId="{96F64EC9-55C1-40EA-B096-8AADF3338039}" sibTransId="{DA7CA0AB-AAB5-4CA3-8F0D-0AF8DA2652FD}"/>
    <dgm:cxn modelId="{60FC0885-4DE7-1149-8FD0-0AD6E429EB71}" type="presParOf" srcId="{496E8984-67A2-3B4B-B352-C8ECA5EC54A9}" destId="{0600635B-7B45-F14A-90C3-E69B33E3E837}" srcOrd="0" destOrd="0" presId="urn:microsoft.com/office/officeart/2016/7/layout/VerticalHollowActionList"/>
    <dgm:cxn modelId="{E26458B0-F057-B14D-9804-68A113D2195E}" type="presParOf" srcId="{0600635B-7B45-F14A-90C3-E69B33E3E837}" destId="{26BC2548-8881-CF41-B63F-5CED92B2CAB7}" srcOrd="0" destOrd="0" presId="urn:microsoft.com/office/officeart/2016/7/layout/VerticalHollowActionList"/>
    <dgm:cxn modelId="{06EB1F57-00D7-4746-BEB0-CF8FEDD357BE}" type="presParOf" srcId="{0600635B-7B45-F14A-90C3-E69B33E3E837}" destId="{E4D5B3DB-77FC-2045-B1F8-BCE8E1208333}" srcOrd="1" destOrd="0" presId="urn:microsoft.com/office/officeart/2016/7/layout/VerticalHollowActionList"/>
    <dgm:cxn modelId="{EBC57DFA-98E0-FE47-87C1-035010D0CEE0}" type="presParOf" srcId="{496E8984-67A2-3B4B-B352-C8ECA5EC54A9}" destId="{D1FDD536-5422-BA4B-B06B-5EB9DB4C102E}" srcOrd="1" destOrd="0" presId="urn:microsoft.com/office/officeart/2016/7/layout/VerticalHollowActionList"/>
    <dgm:cxn modelId="{DA209CAC-7AF1-E744-B7F2-DCF7A232805C}" type="presParOf" srcId="{496E8984-67A2-3B4B-B352-C8ECA5EC54A9}" destId="{7387C278-3089-EA45-A6E6-76C088F4E6CC}" srcOrd="2" destOrd="0" presId="urn:microsoft.com/office/officeart/2016/7/layout/VerticalHollowActionList"/>
    <dgm:cxn modelId="{F246EDD2-C251-2D41-ADE6-F65DFB77B182}" type="presParOf" srcId="{7387C278-3089-EA45-A6E6-76C088F4E6CC}" destId="{0933F24C-AFF6-C143-9873-8AE595297759}" srcOrd="0" destOrd="0" presId="urn:microsoft.com/office/officeart/2016/7/layout/VerticalHollowActionList"/>
    <dgm:cxn modelId="{B2275A9B-DA6C-AB41-BE2A-A68E92351B97}" type="presParOf" srcId="{7387C278-3089-EA45-A6E6-76C088F4E6CC}" destId="{9887468C-8896-CC47-A7C7-01540738ADB6}" srcOrd="1" destOrd="0" presId="urn:microsoft.com/office/officeart/2016/7/layout/VerticalHollowActionList"/>
    <dgm:cxn modelId="{C0C42490-F117-794C-B36C-2D1E07AEA39E}" type="presParOf" srcId="{496E8984-67A2-3B4B-B352-C8ECA5EC54A9}" destId="{759DD25F-7468-8A48-AE92-3ABFC4216482}" srcOrd="3" destOrd="0" presId="urn:microsoft.com/office/officeart/2016/7/layout/VerticalHollowActionList"/>
    <dgm:cxn modelId="{61D17C92-F8FA-6A47-BB58-19B413AA2E08}" type="presParOf" srcId="{496E8984-67A2-3B4B-B352-C8ECA5EC54A9}" destId="{0A0EA3A3-FF4D-6D4F-A88F-397377D4D734}" srcOrd="4" destOrd="0" presId="urn:microsoft.com/office/officeart/2016/7/layout/VerticalHollowActionList"/>
    <dgm:cxn modelId="{93F42A00-7F83-1543-BD08-3D93B70F830A}" type="presParOf" srcId="{0A0EA3A3-FF4D-6D4F-A88F-397377D4D734}" destId="{BDB3F432-C9EC-ED42-8C18-544D01262261}" srcOrd="0" destOrd="0" presId="urn:microsoft.com/office/officeart/2016/7/layout/VerticalHollowActionList"/>
    <dgm:cxn modelId="{64D85487-BBE6-F449-BF2B-2A49B26C527D}" type="presParOf" srcId="{0A0EA3A3-FF4D-6D4F-A88F-397377D4D734}" destId="{5912AC7B-A9F3-CB4C-96DB-A307F0EFE13F}" srcOrd="1" destOrd="0" presId="urn:microsoft.com/office/officeart/2016/7/layout/VerticalHollowActionList"/>
    <dgm:cxn modelId="{68DD6CD4-90B3-CF44-8556-4ED284FA116C}" type="presParOf" srcId="{496E8984-67A2-3B4B-B352-C8ECA5EC54A9}" destId="{B0D54D44-940B-2E41-9C39-5D6A1C36815A}" srcOrd="5" destOrd="0" presId="urn:microsoft.com/office/officeart/2016/7/layout/VerticalHollowActionList"/>
    <dgm:cxn modelId="{37C36ABF-DD3D-8644-A4D4-311F8438FF8E}" type="presParOf" srcId="{496E8984-67A2-3B4B-B352-C8ECA5EC54A9}" destId="{DBDF269F-4976-7345-81E3-167D5D3B79F4}" srcOrd="6" destOrd="0" presId="urn:microsoft.com/office/officeart/2016/7/layout/VerticalHollowActionList"/>
    <dgm:cxn modelId="{62B0A64A-7961-A844-AFBC-D7C65DB07361}" type="presParOf" srcId="{DBDF269F-4976-7345-81E3-167D5D3B79F4}" destId="{E7D67DD1-9B62-C64A-9F52-0505278C0B27}" srcOrd="0" destOrd="0" presId="urn:microsoft.com/office/officeart/2016/7/layout/VerticalHollowActionList"/>
    <dgm:cxn modelId="{90C0B5A8-E5DF-E648-8FD6-9C673843AF90}" type="presParOf" srcId="{DBDF269F-4976-7345-81E3-167D5D3B79F4}" destId="{3EDD9315-F2A7-8F4F-8232-FF811EFD96F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1A7D6-C3F4-4537-B894-67CB913A1C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90676E8-D7F8-4359-B292-EA1BE2625CC2}">
      <dgm:prSet/>
      <dgm:spPr/>
      <dgm:t>
        <a:bodyPr/>
        <a:lstStyle/>
        <a:p>
          <a:r>
            <a:rPr lang="en-AU" b="0" i="0"/>
            <a:t>Help them label their emotions:</a:t>
          </a:r>
          <a:endParaRPr lang="en-US"/>
        </a:p>
      </dgm:t>
    </dgm:pt>
    <dgm:pt modelId="{77DC464F-5740-4BF6-AD78-24BFD98CA144}" type="parTrans" cxnId="{6C80C9E7-853E-4023-AB64-FFEE35D9978F}">
      <dgm:prSet/>
      <dgm:spPr/>
      <dgm:t>
        <a:bodyPr/>
        <a:lstStyle/>
        <a:p>
          <a:endParaRPr lang="en-US"/>
        </a:p>
      </dgm:t>
    </dgm:pt>
    <dgm:pt modelId="{918CA8E4-0F40-4273-9FC5-237E666F9C87}" type="sibTrans" cxnId="{6C80C9E7-853E-4023-AB64-FFEE35D9978F}">
      <dgm:prSet/>
      <dgm:spPr/>
      <dgm:t>
        <a:bodyPr/>
        <a:lstStyle/>
        <a:p>
          <a:endParaRPr lang="en-US"/>
        </a:p>
      </dgm:t>
    </dgm:pt>
    <dgm:pt modelId="{BFD031B6-9B70-48DB-8C58-F08A79ED95D4}">
      <dgm:prSet/>
      <dgm:spPr/>
      <dgm:t>
        <a:bodyPr/>
        <a:lstStyle/>
        <a:p>
          <a:r>
            <a:rPr lang="en-AU" b="0" i="0"/>
            <a:t>You look … is something on your mind?</a:t>
          </a:r>
          <a:endParaRPr lang="en-US"/>
        </a:p>
      </dgm:t>
    </dgm:pt>
    <dgm:pt modelId="{23996A97-3894-462F-BA35-67BDA37D6743}" type="parTrans" cxnId="{970861E7-66D7-480D-B9A1-9EAB8D6F6B99}">
      <dgm:prSet/>
      <dgm:spPr/>
      <dgm:t>
        <a:bodyPr/>
        <a:lstStyle/>
        <a:p>
          <a:endParaRPr lang="en-US"/>
        </a:p>
      </dgm:t>
    </dgm:pt>
    <dgm:pt modelId="{14719FDE-0A68-4E3E-BA89-937E90A32894}" type="sibTrans" cxnId="{970861E7-66D7-480D-B9A1-9EAB8D6F6B99}">
      <dgm:prSet/>
      <dgm:spPr/>
      <dgm:t>
        <a:bodyPr/>
        <a:lstStyle/>
        <a:p>
          <a:endParaRPr lang="en-US"/>
        </a:p>
      </dgm:t>
    </dgm:pt>
    <dgm:pt modelId="{EBCA6050-09AF-457D-B114-96F968A41E34}">
      <dgm:prSet/>
      <dgm:spPr/>
      <dgm:t>
        <a:bodyPr/>
        <a:lstStyle/>
        <a:p>
          <a:r>
            <a:rPr lang="en-AU" b="0" i="0"/>
            <a:t>If that happened to me, I would feel….</a:t>
          </a:r>
          <a:endParaRPr lang="en-US"/>
        </a:p>
      </dgm:t>
    </dgm:pt>
    <dgm:pt modelId="{93D1F687-4245-4ED0-9A44-B83F3809F0E3}" type="parTrans" cxnId="{8876E8E0-36AE-43BE-8875-6A086087CB18}">
      <dgm:prSet/>
      <dgm:spPr/>
      <dgm:t>
        <a:bodyPr/>
        <a:lstStyle/>
        <a:p>
          <a:endParaRPr lang="en-US"/>
        </a:p>
      </dgm:t>
    </dgm:pt>
    <dgm:pt modelId="{6B8E02C5-2711-42EF-9F48-31AAE9C1D960}" type="sibTrans" cxnId="{8876E8E0-36AE-43BE-8875-6A086087CB18}">
      <dgm:prSet/>
      <dgm:spPr/>
      <dgm:t>
        <a:bodyPr/>
        <a:lstStyle/>
        <a:p>
          <a:endParaRPr lang="en-US"/>
        </a:p>
      </dgm:t>
    </dgm:pt>
    <dgm:pt modelId="{C273F37F-B9E0-4E7B-920C-4D95967B5DA9}">
      <dgm:prSet/>
      <dgm:spPr/>
      <dgm:t>
        <a:bodyPr/>
        <a:lstStyle/>
        <a:p>
          <a:r>
            <a:rPr lang="en-AU" b="0" i="0"/>
            <a:t>It sounds like you are feeling…..</a:t>
          </a:r>
          <a:endParaRPr lang="en-US"/>
        </a:p>
      </dgm:t>
    </dgm:pt>
    <dgm:pt modelId="{3612845C-3E8A-44E4-90A8-74AE900FC6F6}" type="parTrans" cxnId="{EEFC84B0-B241-4FAB-9BE0-B746AF285042}">
      <dgm:prSet/>
      <dgm:spPr/>
      <dgm:t>
        <a:bodyPr/>
        <a:lstStyle/>
        <a:p>
          <a:endParaRPr lang="en-US"/>
        </a:p>
      </dgm:t>
    </dgm:pt>
    <dgm:pt modelId="{F2F9670A-07AA-4CE4-9EE4-B7DB63E517E2}" type="sibTrans" cxnId="{EEFC84B0-B241-4FAB-9BE0-B746AF285042}">
      <dgm:prSet/>
      <dgm:spPr/>
      <dgm:t>
        <a:bodyPr/>
        <a:lstStyle/>
        <a:p>
          <a:endParaRPr lang="en-US"/>
        </a:p>
      </dgm:t>
    </dgm:pt>
    <dgm:pt modelId="{A53D3231-5C94-457B-BAB7-87D3338D9624}">
      <dgm:prSet/>
      <dgm:spPr/>
      <dgm:t>
        <a:bodyPr/>
        <a:lstStyle/>
        <a:p>
          <a:r>
            <a:rPr lang="en-AU" b="0" i="0"/>
            <a:t>Acknowledge and validate this as natural </a:t>
          </a:r>
          <a:endParaRPr lang="en-US"/>
        </a:p>
      </dgm:t>
    </dgm:pt>
    <dgm:pt modelId="{EAE7BF9D-EB2A-4147-83DB-D5FCEFFC5EF5}" type="parTrans" cxnId="{D6E562F5-EC34-4B85-9735-E8BEEA8FBE2A}">
      <dgm:prSet/>
      <dgm:spPr/>
      <dgm:t>
        <a:bodyPr/>
        <a:lstStyle/>
        <a:p>
          <a:endParaRPr lang="en-US"/>
        </a:p>
      </dgm:t>
    </dgm:pt>
    <dgm:pt modelId="{6EEA8FE1-748E-4EF8-A220-F6C8EC49412B}" type="sibTrans" cxnId="{D6E562F5-EC34-4B85-9735-E8BEEA8FBE2A}">
      <dgm:prSet/>
      <dgm:spPr/>
      <dgm:t>
        <a:bodyPr/>
        <a:lstStyle/>
        <a:p>
          <a:endParaRPr lang="en-US"/>
        </a:p>
      </dgm:t>
    </dgm:pt>
    <dgm:pt modelId="{1206F054-1F4A-4743-A7C3-6CDA5F0BB11C}">
      <dgm:prSet/>
      <dgm:spPr/>
      <dgm:t>
        <a:bodyPr/>
        <a:lstStyle/>
        <a:p>
          <a:r>
            <a:rPr lang="en-AU" b="0" i="0"/>
            <a:t>Identify times of resilience and bravery in the past</a:t>
          </a:r>
          <a:endParaRPr lang="en-US"/>
        </a:p>
      </dgm:t>
    </dgm:pt>
    <dgm:pt modelId="{6E1DE287-BA58-4C70-9DD6-E36C9C779D24}" type="parTrans" cxnId="{AF5CF0F1-3AF5-4A9D-87E3-770291B9240C}">
      <dgm:prSet/>
      <dgm:spPr/>
      <dgm:t>
        <a:bodyPr/>
        <a:lstStyle/>
        <a:p>
          <a:endParaRPr lang="en-US"/>
        </a:p>
      </dgm:t>
    </dgm:pt>
    <dgm:pt modelId="{0159C714-2154-4C60-A3EC-653CF5DD7B23}" type="sibTrans" cxnId="{AF5CF0F1-3AF5-4A9D-87E3-770291B9240C}">
      <dgm:prSet/>
      <dgm:spPr/>
      <dgm:t>
        <a:bodyPr/>
        <a:lstStyle/>
        <a:p>
          <a:endParaRPr lang="en-US"/>
        </a:p>
      </dgm:t>
    </dgm:pt>
    <dgm:pt modelId="{B7D8B80C-DB28-4D6C-A2AA-4B795BD47410}">
      <dgm:prSet/>
      <dgm:spPr/>
      <dgm:t>
        <a:bodyPr/>
        <a:lstStyle/>
        <a:p>
          <a:r>
            <a:rPr lang="en-AU" b="0" i="0"/>
            <a:t>Turn from “what if” to “even if” thinking</a:t>
          </a:r>
          <a:endParaRPr lang="en-US"/>
        </a:p>
      </dgm:t>
    </dgm:pt>
    <dgm:pt modelId="{817CC957-E8A3-4BA6-9BEA-E86DDA4211EF}" type="parTrans" cxnId="{3B27D30D-9B25-4FF9-8C9F-968A715F71FB}">
      <dgm:prSet/>
      <dgm:spPr/>
      <dgm:t>
        <a:bodyPr/>
        <a:lstStyle/>
        <a:p>
          <a:endParaRPr lang="en-US"/>
        </a:p>
      </dgm:t>
    </dgm:pt>
    <dgm:pt modelId="{E7C6F695-F225-445D-8059-B5C978749D4A}" type="sibTrans" cxnId="{3B27D30D-9B25-4FF9-8C9F-968A715F71FB}">
      <dgm:prSet/>
      <dgm:spPr/>
      <dgm:t>
        <a:bodyPr/>
        <a:lstStyle/>
        <a:p>
          <a:endParaRPr lang="en-US"/>
        </a:p>
      </dgm:t>
    </dgm:pt>
    <dgm:pt modelId="{1AA360C9-29EE-46D6-9626-9148266F58E8}" type="pres">
      <dgm:prSet presAssocID="{63D1A7D6-C3F4-4537-B894-67CB913A1C8F}" presName="root" presStyleCnt="0">
        <dgm:presLayoutVars>
          <dgm:dir/>
          <dgm:resizeHandles val="exact"/>
        </dgm:presLayoutVars>
      </dgm:prSet>
      <dgm:spPr/>
    </dgm:pt>
    <dgm:pt modelId="{65BE109F-0442-4A39-BC8B-8DE095FB05C9}" type="pres">
      <dgm:prSet presAssocID="{690676E8-D7F8-4359-B292-EA1BE2625CC2}" presName="compNode" presStyleCnt="0"/>
      <dgm:spPr/>
    </dgm:pt>
    <dgm:pt modelId="{922C443A-7A37-4BC9-9E11-B279C0F51783}" type="pres">
      <dgm:prSet presAssocID="{690676E8-D7F8-4359-B292-EA1BE2625CC2}" presName="bgRect" presStyleLbl="bgShp" presStyleIdx="0" presStyleCnt="4"/>
      <dgm:spPr/>
    </dgm:pt>
    <dgm:pt modelId="{1ACAE94D-4634-4E1F-B482-82223C064A99}" type="pres">
      <dgm:prSet presAssocID="{690676E8-D7F8-4359-B292-EA1BE2625C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 Love Face with Solid Fill"/>
        </a:ext>
      </dgm:extLst>
    </dgm:pt>
    <dgm:pt modelId="{34E1324B-7F75-47A6-BF68-981A4899431B}" type="pres">
      <dgm:prSet presAssocID="{690676E8-D7F8-4359-B292-EA1BE2625CC2}" presName="spaceRect" presStyleCnt="0"/>
      <dgm:spPr/>
    </dgm:pt>
    <dgm:pt modelId="{5D356125-7070-4F47-9F56-432103D3A039}" type="pres">
      <dgm:prSet presAssocID="{690676E8-D7F8-4359-B292-EA1BE2625CC2}" presName="parTx" presStyleLbl="revTx" presStyleIdx="0" presStyleCnt="5">
        <dgm:presLayoutVars>
          <dgm:chMax val="0"/>
          <dgm:chPref val="0"/>
        </dgm:presLayoutVars>
      </dgm:prSet>
      <dgm:spPr/>
    </dgm:pt>
    <dgm:pt modelId="{02B32228-64E0-4000-92DC-2EB05B231DEE}" type="pres">
      <dgm:prSet presAssocID="{690676E8-D7F8-4359-B292-EA1BE2625CC2}" presName="desTx" presStyleLbl="revTx" presStyleIdx="1" presStyleCnt="5">
        <dgm:presLayoutVars/>
      </dgm:prSet>
      <dgm:spPr/>
    </dgm:pt>
    <dgm:pt modelId="{F16B1D32-0D8E-48B2-823F-AD4383371DF8}" type="pres">
      <dgm:prSet presAssocID="{918CA8E4-0F40-4273-9FC5-237E666F9C87}" presName="sibTrans" presStyleCnt="0"/>
      <dgm:spPr/>
    </dgm:pt>
    <dgm:pt modelId="{6F54E152-F370-474E-A3B4-F4BE17D23DE7}" type="pres">
      <dgm:prSet presAssocID="{A53D3231-5C94-457B-BAB7-87D3338D9624}" presName="compNode" presStyleCnt="0"/>
      <dgm:spPr/>
    </dgm:pt>
    <dgm:pt modelId="{715B6C92-468B-4C74-B961-A0C84037BED3}" type="pres">
      <dgm:prSet presAssocID="{A53D3231-5C94-457B-BAB7-87D3338D9624}" presName="bgRect" presStyleLbl="bgShp" presStyleIdx="1" presStyleCnt="4"/>
      <dgm:spPr/>
    </dgm:pt>
    <dgm:pt modelId="{470CDA9D-5230-4027-A4AF-A77104DD19C9}" type="pres">
      <dgm:prSet presAssocID="{A53D3231-5C94-457B-BAB7-87D3338D96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495A5F42-0DFB-4C0D-8787-0BDED83EF1C5}" type="pres">
      <dgm:prSet presAssocID="{A53D3231-5C94-457B-BAB7-87D3338D9624}" presName="spaceRect" presStyleCnt="0"/>
      <dgm:spPr/>
    </dgm:pt>
    <dgm:pt modelId="{33066F3C-FBB7-4AB7-B448-8730580C57E3}" type="pres">
      <dgm:prSet presAssocID="{A53D3231-5C94-457B-BAB7-87D3338D9624}" presName="parTx" presStyleLbl="revTx" presStyleIdx="2" presStyleCnt="5">
        <dgm:presLayoutVars>
          <dgm:chMax val="0"/>
          <dgm:chPref val="0"/>
        </dgm:presLayoutVars>
      </dgm:prSet>
      <dgm:spPr/>
    </dgm:pt>
    <dgm:pt modelId="{A44A7D97-CDB5-4CB4-855C-67F1633A1673}" type="pres">
      <dgm:prSet presAssocID="{6EEA8FE1-748E-4EF8-A220-F6C8EC49412B}" presName="sibTrans" presStyleCnt="0"/>
      <dgm:spPr/>
    </dgm:pt>
    <dgm:pt modelId="{0A972C97-29EC-457E-A590-E70DBE5D3E25}" type="pres">
      <dgm:prSet presAssocID="{1206F054-1F4A-4743-A7C3-6CDA5F0BB11C}" presName="compNode" presStyleCnt="0"/>
      <dgm:spPr/>
    </dgm:pt>
    <dgm:pt modelId="{346CE9AB-840D-4B7E-AF35-24D077FBEA9C}" type="pres">
      <dgm:prSet presAssocID="{1206F054-1F4A-4743-A7C3-6CDA5F0BB11C}" presName="bgRect" presStyleLbl="bgShp" presStyleIdx="2" presStyleCnt="4"/>
      <dgm:spPr/>
    </dgm:pt>
    <dgm:pt modelId="{A6F8BA35-AAAF-484C-AF66-75729D4F5871}" type="pres">
      <dgm:prSet presAssocID="{1206F054-1F4A-4743-A7C3-6CDA5F0BB1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B59A8FA1-E9CC-49C9-84F2-131FF08210D6}" type="pres">
      <dgm:prSet presAssocID="{1206F054-1F4A-4743-A7C3-6CDA5F0BB11C}" presName="spaceRect" presStyleCnt="0"/>
      <dgm:spPr/>
    </dgm:pt>
    <dgm:pt modelId="{C7BC0D4A-C203-490C-AA2D-C082819E706B}" type="pres">
      <dgm:prSet presAssocID="{1206F054-1F4A-4743-A7C3-6CDA5F0BB11C}" presName="parTx" presStyleLbl="revTx" presStyleIdx="3" presStyleCnt="5">
        <dgm:presLayoutVars>
          <dgm:chMax val="0"/>
          <dgm:chPref val="0"/>
        </dgm:presLayoutVars>
      </dgm:prSet>
      <dgm:spPr/>
    </dgm:pt>
    <dgm:pt modelId="{1DDD4E0A-9E63-42DF-A606-81DBC9F6CC95}" type="pres">
      <dgm:prSet presAssocID="{0159C714-2154-4C60-A3EC-653CF5DD7B23}" presName="sibTrans" presStyleCnt="0"/>
      <dgm:spPr/>
    </dgm:pt>
    <dgm:pt modelId="{77572E30-89BF-46DB-943B-B4FC9A587FB4}" type="pres">
      <dgm:prSet presAssocID="{B7D8B80C-DB28-4D6C-A2AA-4B795BD47410}" presName="compNode" presStyleCnt="0"/>
      <dgm:spPr/>
    </dgm:pt>
    <dgm:pt modelId="{E7665309-22E0-4093-B3C6-EB667A7AD5DC}" type="pres">
      <dgm:prSet presAssocID="{B7D8B80C-DB28-4D6C-A2AA-4B795BD47410}" presName="bgRect" presStyleLbl="bgShp" presStyleIdx="3" presStyleCnt="4"/>
      <dgm:spPr/>
    </dgm:pt>
    <dgm:pt modelId="{AF297004-C63B-4718-AA64-11F676D0E25D}" type="pres">
      <dgm:prSet presAssocID="{B7D8B80C-DB28-4D6C-A2AA-4B795BD474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C2F70BFC-18DE-42BB-BD5A-A1564EAB0435}" type="pres">
      <dgm:prSet presAssocID="{B7D8B80C-DB28-4D6C-A2AA-4B795BD47410}" presName="spaceRect" presStyleCnt="0"/>
      <dgm:spPr/>
    </dgm:pt>
    <dgm:pt modelId="{28ACD35A-3BF5-498B-90D5-BED30C188A8C}" type="pres">
      <dgm:prSet presAssocID="{B7D8B80C-DB28-4D6C-A2AA-4B795BD47410}" presName="parTx" presStyleLbl="revTx" presStyleIdx="4" presStyleCnt="5">
        <dgm:presLayoutVars>
          <dgm:chMax val="0"/>
          <dgm:chPref val="0"/>
        </dgm:presLayoutVars>
      </dgm:prSet>
      <dgm:spPr/>
    </dgm:pt>
  </dgm:ptLst>
  <dgm:cxnLst>
    <dgm:cxn modelId="{AEC6AF03-3CB4-4276-B24C-A40E266F6EB7}" type="presOf" srcId="{B7D8B80C-DB28-4D6C-A2AA-4B795BD47410}" destId="{28ACD35A-3BF5-498B-90D5-BED30C188A8C}" srcOrd="0" destOrd="0" presId="urn:microsoft.com/office/officeart/2018/2/layout/IconVerticalSolidList"/>
    <dgm:cxn modelId="{D5473A06-D21E-46A7-BA1C-C6567A47A200}" type="presOf" srcId="{C273F37F-B9E0-4E7B-920C-4D95967B5DA9}" destId="{02B32228-64E0-4000-92DC-2EB05B231DEE}" srcOrd="0" destOrd="2" presId="urn:microsoft.com/office/officeart/2018/2/layout/IconVerticalSolidList"/>
    <dgm:cxn modelId="{3B27D30D-9B25-4FF9-8C9F-968A715F71FB}" srcId="{63D1A7D6-C3F4-4537-B894-67CB913A1C8F}" destId="{B7D8B80C-DB28-4D6C-A2AA-4B795BD47410}" srcOrd="3" destOrd="0" parTransId="{817CC957-E8A3-4BA6-9BEA-E86DDA4211EF}" sibTransId="{E7C6F695-F225-445D-8059-B5C978749D4A}"/>
    <dgm:cxn modelId="{A733A163-2F15-4344-9893-E86D7327C9E2}" type="presOf" srcId="{1206F054-1F4A-4743-A7C3-6CDA5F0BB11C}" destId="{C7BC0D4A-C203-490C-AA2D-C082819E706B}" srcOrd="0" destOrd="0" presId="urn:microsoft.com/office/officeart/2018/2/layout/IconVerticalSolidList"/>
    <dgm:cxn modelId="{5264667D-F1AD-45DB-98F3-BF4936EEAEE0}" type="presOf" srcId="{BFD031B6-9B70-48DB-8C58-F08A79ED95D4}" destId="{02B32228-64E0-4000-92DC-2EB05B231DEE}" srcOrd="0" destOrd="0" presId="urn:microsoft.com/office/officeart/2018/2/layout/IconVerticalSolidList"/>
    <dgm:cxn modelId="{2D9EAEA4-B35E-4D3F-92C6-8F522A8CADF6}" type="presOf" srcId="{A53D3231-5C94-457B-BAB7-87D3338D9624}" destId="{33066F3C-FBB7-4AB7-B448-8730580C57E3}" srcOrd="0" destOrd="0" presId="urn:microsoft.com/office/officeart/2018/2/layout/IconVerticalSolidList"/>
    <dgm:cxn modelId="{EEFC84B0-B241-4FAB-9BE0-B746AF285042}" srcId="{690676E8-D7F8-4359-B292-EA1BE2625CC2}" destId="{C273F37F-B9E0-4E7B-920C-4D95967B5DA9}" srcOrd="2" destOrd="0" parTransId="{3612845C-3E8A-44E4-90A8-74AE900FC6F6}" sibTransId="{F2F9670A-07AA-4CE4-9EE4-B7DB63E517E2}"/>
    <dgm:cxn modelId="{5EE242CA-43C1-4E8B-BE20-DC15FA7A53F6}" type="presOf" srcId="{63D1A7D6-C3F4-4537-B894-67CB913A1C8F}" destId="{1AA360C9-29EE-46D6-9626-9148266F58E8}" srcOrd="0" destOrd="0" presId="urn:microsoft.com/office/officeart/2018/2/layout/IconVerticalSolidList"/>
    <dgm:cxn modelId="{8876E8E0-36AE-43BE-8875-6A086087CB18}" srcId="{690676E8-D7F8-4359-B292-EA1BE2625CC2}" destId="{EBCA6050-09AF-457D-B114-96F968A41E34}" srcOrd="1" destOrd="0" parTransId="{93D1F687-4245-4ED0-9A44-B83F3809F0E3}" sibTransId="{6B8E02C5-2711-42EF-9F48-31AAE9C1D960}"/>
    <dgm:cxn modelId="{3E907BE4-22EC-48C6-A00F-4E756F423347}" type="presOf" srcId="{690676E8-D7F8-4359-B292-EA1BE2625CC2}" destId="{5D356125-7070-4F47-9F56-432103D3A039}" srcOrd="0" destOrd="0" presId="urn:microsoft.com/office/officeart/2018/2/layout/IconVerticalSolidList"/>
    <dgm:cxn modelId="{970861E7-66D7-480D-B9A1-9EAB8D6F6B99}" srcId="{690676E8-D7F8-4359-B292-EA1BE2625CC2}" destId="{BFD031B6-9B70-48DB-8C58-F08A79ED95D4}" srcOrd="0" destOrd="0" parTransId="{23996A97-3894-462F-BA35-67BDA37D6743}" sibTransId="{14719FDE-0A68-4E3E-BA89-937E90A32894}"/>
    <dgm:cxn modelId="{6C80C9E7-853E-4023-AB64-FFEE35D9978F}" srcId="{63D1A7D6-C3F4-4537-B894-67CB913A1C8F}" destId="{690676E8-D7F8-4359-B292-EA1BE2625CC2}" srcOrd="0" destOrd="0" parTransId="{77DC464F-5740-4BF6-AD78-24BFD98CA144}" sibTransId="{918CA8E4-0F40-4273-9FC5-237E666F9C87}"/>
    <dgm:cxn modelId="{A394BCEB-D7F4-4DB1-A23F-06EDC7D51680}" type="presOf" srcId="{EBCA6050-09AF-457D-B114-96F968A41E34}" destId="{02B32228-64E0-4000-92DC-2EB05B231DEE}" srcOrd="0" destOrd="1" presId="urn:microsoft.com/office/officeart/2018/2/layout/IconVerticalSolidList"/>
    <dgm:cxn modelId="{AF5CF0F1-3AF5-4A9D-87E3-770291B9240C}" srcId="{63D1A7D6-C3F4-4537-B894-67CB913A1C8F}" destId="{1206F054-1F4A-4743-A7C3-6CDA5F0BB11C}" srcOrd="2" destOrd="0" parTransId="{6E1DE287-BA58-4C70-9DD6-E36C9C779D24}" sibTransId="{0159C714-2154-4C60-A3EC-653CF5DD7B23}"/>
    <dgm:cxn modelId="{D6E562F5-EC34-4B85-9735-E8BEEA8FBE2A}" srcId="{63D1A7D6-C3F4-4537-B894-67CB913A1C8F}" destId="{A53D3231-5C94-457B-BAB7-87D3338D9624}" srcOrd="1" destOrd="0" parTransId="{EAE7BF9D-EB2A-4147-83DB-D5FCEFFC5EF5}" sibTransId="{6EEA8FE1-748E-4EF8-A220-F6C8EC49412B}"/>
    <dgm:cxn modelId="{0219835C-D6E6-4CA8-A338-3A5716281A8A}" type="presParOf" srcId="{1AA360C9-29EE-46D6-9626-9148266F58E8}" destId="{65BE109F-0442-4A39-BC8B-8DE095FB05C9}" srcOrd="0" destOrd="0" presId="urn:microsoft.com/office/officeart/2018/2/layout/IconVerticalSolidList"/>
    <dgm:cxn modelId="{96411C49-5D4C-4428-B978-1037DE4ADA68}" type="presParOf" srcId="{65BE109F-0442-4A39-BC8B-8DE095FB05C9}" destId="{922C443A-7A37-4BC9-9E11-B279C0F51783}" srcOrd="0" destOrd="0" presId="urn:microsoft.com/office/officeart/2018/2/layout/IconVerticalSolidList"/>
    <dgm:cxn modelId="{CF30C379-AC3F-4E2C-8BBA-D7570840E3BC}" type="presParOf" srcId="{65BE109F-0442-4A39-BC8B-8DE095FB05C9}" destId="{1ACAE94D-4634-4E1F-B482-82223C064A99}" srcOrd="1" destOrd="0" presId="urn:microsoft.com/office/officeart/2018/2/layout/IconVerticalSolidList"/>
    <dgm:cxn modelId="{8CEB8F48-5A09-4868-A3FE-D03828F595DD}" type="presParOf" srcId="{65BE109F-0442-4A39-BC8B-8DE095FB05C9}" destId="{34E1324B-7F75-47A6-BF68-981A4899431B}" srcOrd="2" destOrd="0" presId="urn:microsoft.com/office/officeart/2018/2/layout/IconVerticalSolidList"/>
    <dgm:cxn modelId="{14659B67-BD4E-407D-9C21-544BE6BBAF86}" type="presParOf" srcId="{65BE109F-0442-4A39-BC8B-8DE095FB05C9}" destId="{5D356125-7070-4F47-9F56-432103D3A039}" srcOrd="3" destOrd="0" presId="urn:microsoft.com/office/officeart/2018/2/layout/IconVerticalSolidList"/>
    <dgm:cxn modelId="{55E235F2-3B64-4EC6-BC84-9E366F32B35B}" type="presParOf" srcId="{65BE109F-0442-4A39-BC8B-8DE095FB05C9}" destId="{02B32228-64E0-4000-92DC-2EB05B231DEE}" srcOrd="4" destOrd="0" presId="urn:microsoft.com/office/officeart/2018/2/layout/IconVerticalSolidList"/>
    <dgm:cxn modelId="{B81DB927-C169-41AE-B023-EECE9DEEBBE8}" type="presParOf" srcId="{1AA360C9-29EE-46D6-9626-9148266F58E8}" destId="{F16B1D32-0D8E-48B2-823F-AD4383371DF8}" srcOrd="1" destOrd="0" presId="urn:microsoft.com/office/officeart/2018/2/layout/IconVerticalSolidList"/>
    <dgm:cxn modelId="{8B6BB2A6-879E-4125-96B8-F799E403B6EC}" type="presParOf" srcId="{1AA360C9-29EE-46D6-9626-9148266F58E8}" destId="{6F54E152-F370-474E-A3B4-F4BE17D23DE7}" srcOrd="2" destOrd="0" presId="urn:microsoft.com/office/officeart/2018/2/layout/IconVerticalSolidList"/>
    <dgm:cxn modelId="{6A20DFD1-F16C-4734-A104-E1787A8589D0}" type="presParOf" srcId="{6F54E152-F370-474E-A3B4-F4BE17D23DE7}" destId="{715B6C92-468B-4C74-B961-A0C84037BED3}" srcOrd="0" destOrd="0" presId="urn:microsoft.com/office/officeart/2018/2/layout/IconVerticalSolidList"/>
    <dgm:cxn modelId="{AE1E56E3-CB77-4D3F-9414-C88FDB287A60}" type="presParOf" srcId="{6F54E152-F370-474E-A3B4-F4BE17D23DE7}" destId="{470CDA9D-5230-4027-A4AF-A77104DD19C9}" srcOrd="1" destOrd="0" presId="urn:microsoft.com/office/officeart/2018/2/layout/IconVerticalSolidList"/>
    <dgm:cxn modelId="{EF575236-324F-41A3-B8F5-9CD5A7481B35}" type="presParOf" srcId="{6F54E152-F370-474E-A3B4-F4BE17D23DE7}" destId="{495A5F42-0DFB-4C0D-8787-0BDED83EF1C5}" srcOrd="2" destOrd="0" presId="urn:microsoft.com/office/officeart/2018/2/layout/IconVerticalSolidList"/>
    <dgm:cxn modelId="{333199D8-4E5A-47C1-9014-0A9D16020D1D}" type="presParOf" srcId="{6F54E152-F370-474E-A3B4-F4BE17D23DE7}" destId="{33066F3C-FBB7-4AB7-B448-8730580C57E3}" srcOrd="3" destOrd="0" presId="urn:microsoft.com/office/officeart/2018/2/layout/IconVerticalSolidList"/>
    <dgm:cxn modelId="{2775E3E3-A0BF-4DBE-9CB0-F15DB0E0D3D6}" type="presParOf" srcId="{1AA360C9-29EE-46D6-9626-9148266F58E8}" destId="{A44A7D97-CDB5-4CB4-855C-67F1633A1673}" srcOrd="3" destOrd="0" presId="urn:microsoft.com/office/officeart/2018/2/layout/IconVerticalSolidList"/>
    <dgm:cxn modelId="{E871773B-9A1B-480C-9826-9A1C502AE731}" type="presParOf" srcId="{1AA360C9-29EE-46D6-9626-9148266F58E8}" destId="{0A972C97-29EC-457E-A590-E70DBE5D3E25}" srcOrd="4" destOrd="0" presId="urn:microsoft.com/office/officeart/2018/2/layout/IconVerticalSolidList"/>
    <dgm:cxn modelId="{213169F7-366D-43A4-B507-3D67F5395E5C}" type="presParOf" srcId="{0A972C97-29EC-457E-A590-E70DBE5D3E25}" destId="{346CE9AB-840D-4B7E-AF35-24D077FBEA9C}" srcOrd="0" destOrd="0" presId="urn:microsoft.com/office/officeart/2018/2/layout/IconVerticalSolidList"/>
    <dgm:cxn modelId="{1BBA008A-5D2A-4489-B957-6DF8F1D98EE3}" type="presParOf" srcId="{0A972C97-29EC-457E-A590-E70DBE5D3E25}" destId="{A6F8BA35-AAAF-484C-AF66-75729D4F5871}" srcOrd="1" destOrd="0" presId="urn:microsoft.com/office/officeart/2018/2/layout/IconVerticalSolidList"/>
    <dgm:cxn modelId="{0868EBDA-1C9D-42E9-81E2-BA910E41D728}" type="presParOf" srcId="{0A972C97-29EC-457E-A590-E70DBE5D3E25}" destId="{B59A8FA1-E9CC-49C9-84F2-131FF08210D6}" srcOrd="2" destOrd="0" presId="urn:microsoft.com/office/officeart/2018/2/layout/IconVerticalSolidList"/>
    <dgm:cxn modelId="{FAF16C7D-F43D-428F-8C72-031DF187E48F}" type="presParOf" srcId="{0A972C97-29EC-457E-A590-E70DBE5D3E25}" destId="{C7BC0D4A-C203-490C-AA2D-C082819E706B}" srcOrd="3" destOrd="0" presId="urn:microsoft.com/office/officeart/2018/2/layout/IconVerticalSolidList"/>
    <dgm:cxn modelId="{93AEFC99-57FE-4B70-B476-DD4FDF890F99}" type="presParOf" srcId="{1AA360C9-29EE-46D6-9626-9148266F58E8}" destId="{1DDD4E0A-9E63-42DF-A606-81DBC9F6CC95}" srcOrd="5" destOrd="0" presId="urn:microsoft.com/office/officeart/2018/2/layout/IconVerticalSolidList"/>
    <dgm:cxn modelId="{F4F7E62F-87A6-4467-8142-75D052F1606D}" type="presParOf" srcId="{1AA360C9-29EE-46D6-9626-9148266F58E8}" destId="{77572E30-89BF-46DB-943B-B4FC9A587FB4}" srcOrd="6" destOrd="0" presId="urn:microsoft.com/office/officeart/2018/2/layout/IconVerticalSolidList"/>
    <dgm:cxn modelId="{4E61AB0C-20CE-4998-9065-9AE6C60D41E9}" type="presParOf" srcId="{77572E30-89BF-46DB-943B-B4FC9A587FB4}" destId="{E7665309-22E0-4093-B3C6-EB667A7AD5DC}" srcOrd="0" destOrd="0" presId="urn:microsoft.com/office/officeart/2018/2/layout/IconVerticalSolidList"/>
    <dgm:cxn modelId="{D03DD898-9C4B-4CBB-A189-6F171767178F}" type="presParOf" srcId="{77572E30-89BF-46DB-943B-B4FC9A587FB4}" destId="{AF297004-C63B-4718-AA64-11F676D0E25D}" srcOrd="1" destOrd="0" presId="urn:microsoft.com/office/officeart/2018/2/layout/IconVerticalSolidList"/>
    <dgm:cxn modelId="{CAF444AE-B0DB-4E55-AAC1-80249C6A281D}" type="presParOf" srcId="{77572E30-89BF-46DB-943B-B4FC9A587FB4}" destId="{C2F70BFC-18DE-42BB-BD5A-A1564EAB0435}" srcOrd="2" destOrd="0" presId="urn:microsoft.com/office/officeart/2018/2/layout/IconVerticalSolidList"/>
    <dgm:cxn modelId="{6B9964B9-FD13-466E-B26A-1204142876FB}" type="presParOf" srcId="{77572E30-89BF-46DB-943B-B4FC9A587FB4}" destId="{28ACD35A-3BF5-498B-90D5-BED30C188A8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FCE196-839E-E144-B24D-A3E6853FA2EE}"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GB"/>
        </a:p>
      </dgm:t>
    </dgm:pt>
    <dgm:pt modelId="{67380423-5FED-0C4B-970D-311C42C4EF68}">
      <dgm:prSet phldrT="[Text]"/>
      <dgm:spPr>
        <a:solidFill>
          <a:schemeClr val="accent6">
            <a:lumMod val="20000"/>
            <a:lumOff val="80000"/>
          </a:schemeClr>
        </a:solidFill>
        <a:ln>
          <a:noFill/>
        </a:ln>
      </dgm:spPr>
      <dgm:t>
        <a:bodyPr/>
        <a:lstStyle/>
        <a:p>
          <a:r>
            <a:rPr lang="en-GB" dirty="0">
              <a:solidFill>
                <a:schemeClr val="accent5">
                  <a:lumMod val="50000"/>
                </a:schemeClr>
              </a:solidFill>
            </a:rPr>
            <a:t>Development</a:t>
          </a:r>
        </a:p>
      </dgm:t>
    </dgm:pt>
    <dgm:pt modelId="{C7A91CBE-A877-2F49-9090-201C0B2BB6A1}" type="parTrans" cxnId="{A97A3DBC-1657-D84E-96B4-639C48B99A7C}">
      <dgm:prSet/>
      <dgm:spPr/>
      <dgm:t>
        <a:bodyPr/>
        <a:lstStyle/>
        <a:p>
          <a:endParaRPr lang="en-GB"/>
        </a:p>
      </dgm:t>
    </dgm:pt>
    <dgm:pt modelId="{D9753FB5-A88B-054F-ABEF-73F2BE0A98B4}" type="sibTrans" cxnId="{A97A3DBC-1657-D84E-96B4-639C48B99A7C}">
      <dgm:prSet/>
      <dgm:spPr/>
      <dgm:t>
        <a:bodyPr/>
        <a:lstStyle/>
        <a:p>
          <a:endParaRPr lang="en-GB"/>
        </a:p>
      </dgm:t>
    </dgm:pt>
    <dgm:pt modelId="{DFA87B01-44AC-B34E-B6CF-9F41905C1F89}">
      <dgm:prSet phldrT="[Text]"/>
      <dgm:spPr>
        <a:solidFill>
          <a:schemeClr val="accent5">
            <a:lumMod val="20000"/>
            <a:lumOff val="80000"/>
            <a:alpha val="90000"/>
          </a:schemeClr>
        </a:solidFill>
        <a:ln>
          <a:noFill/>
        </a:ln>
      </dgm:spPr>
      <dgm:t>
        <a:bodyPr/>
        <a:lstStyle/>
        <a:p>
          <a:r>
            <a:rPr lang="en-GB" dirty="0"/>
            <a:t>Physically</a:t>
          </a:r>
        </a:p>
      </dgm:t>
    </dgm:pt>
    <dgm:pt modelId="{A47AADF4-2EFE-4C47-ABB2-E11043EE599B}" type="parTrans" cxnId="{C35B6643-DABE-6348-9734-6E1BFDBA2F12}">
      <dgm:prSet/>
      <dgm:spPr/>
      <dgm:t>
        <a:bodyPr/>
        <a:lstStyle/>
        <a:p>
          <a:endParaRPr lang="en-GB"/>
        </a:p>
      </dgm:t>
    </dgm:pt>
    <dgm:pt modelId="{22076072-81A3-8A43-B3AB-D50F81936EE7}" type="sibTrans" cxnId="{C35B6643-DABE-6348-9734-6E1BFDBA2F12}">
      <dgm:prSet/>
      <dgm:spPr/>
      <dgm:t>
        <a:bodyPr/>
        <a:lstStyle/>
        <a:p>
          <a:endParaRPr lang="en-GB"/>
        </a:p>
      </dgm:t>
    </dgm:pt>
    <dgm:pt modelId="{1FB8C81E-F8EE-4240-86F7-A5EC874E59BA}">
      <dgm:prSet phldrT="[Text]"/>
      <dgm:spPr>
        <a:solidFill>
          <a:schemeClr val="accent5">
            <a:lumMod val="20000"/>
            <a:lumOff val="80000"/>
            <a:alpha val="90000"/>
          </a:schemeClr>
        </a:solidFill>
        <a:ln>
          <a:noFill/>
        </a:ln>
      </dgm:spPr>
      <dgm:t>
        <a:bodyPr/>
        <a:lstStyle/>
        <a:p>
          <a:r>
            <a:rPr lang="en-GB" dirty="0"/>
            <a:t>Socially</a:t>
          </a:r>
        </a:p>
      </dgm:t>
    </dgm:pt>
    <dgm:pt modelId="{E34265C4-849B-B349-A4BB-B6800D8A86B9}" type="parTrans" cxnId="{3C8F95D3-65B2-1E44-AE69-408CFA7C5ECD}">
      <dgm:prSet/>
      <dgm:spPr/>
      <dgm:t>
        <a:bodyPr/>
        <a:lstStyle/>
        <a:p>
          <a:endParaRPr lang="en-GB"/>
        </a:p>
      </dgm:t>
    </dgm:pt>
    <dgm:pt modelId="{2971A850-3B9E-6040-9364-58559196095A}" type="sibTrans" cxnId="{3C8F95D3-65B2-1E44-AE69-408CFA7C5ECD}">
      <dgm:prSet/>
      <dgm:spPr/>
      <dgm:t>
        <a:bodyPr/>
        <a:lstStyle/>
        <a:p>
          <a:endParaRPr lang="en-GB"/>
        </a:p>
      </dgm:t>
    </dgm:pt>
    <dgm:pt modelId="{5F4E0437-0D1A-D04F-90AD-04F70D546A53}">
      <dgm:prSet phldrT="[Text]"/>
      <dgm:spPr>
        <a:solidFill>
          <a:schemeClr val="accent6">
            <a:lumMod val="20000"/>
            <a:lumOff val="80000"/>
          </a:schemeClr>
        </a:solidFill>
        <a:ln>
          <a:noFill/>
        </a:ln>
      </dgm:spPr>
      <dgm:t>
        <a:bodyPr/>
        <a:lstStyle/>
        <a:p>
          <a:r>
            <a:rPr lang="en-GB" dirty="0">
              <a:solidFill>
                <a:schemeClr val="accent5">
                  <a:lumMod val="50000"/>
                </a:schemeClr>
              </a:solidFill>
            </a:rPr>
            <a:t>Relationship</a:t>
          </a:r>
        </a:p>
      </dgm:t>
    </dgm:pt>
    <dgm:pt modelId="{95264DDC-8C1C-2E46-A5F8-A4DC6A773F17}" type="parTrans" cxnId="{971D3A52-02AA-2A4D-AE1C-0BE975892CB7}">
      <dgm:prSet/>
      <dgm:spPr/>
      <dgm:t>
        <a:bodyPr/>
        <a:lstStyle/>
        <a:p>
          <a:endParaRPr lang="en-GB"/>
        </a:p>
      </dgm:t>
    </dgm:pt>
    <dgm:pt modelId="{74FFBE86-B80A-794E-B61B-1BCE15408C8A}" type="sibTrans" cxnId="{971D3A52-02AA-2A4D-AE1C-0BE975892CB7}">
      <dgm:prSet/>
      <dgm:spPr/>
      <dgm:t>
        <a:bodyPr/>
        <a:lstStyle/>
        <a:p>
          <a:endParaRPr lang="en-GB"/>
        </a:p>
      </dgm:t>
    </dgm:pt>
    <dgm:pt modelId="{12E5BF62-8748-1647-B9C2-849F9E0460E7}">
      <dgm:prSet phldrT="[Text]"/>
      <dgm:spPr>
        <a:solidFill>
          <a:schemeClr val="accent5">
            <a:lumMod val="20000"/>
            <a:lumOff val="80000"/>
            <a:alpha val="90000"/>
          </a:schemeClr>
        </a:solidFill>
        <a:ln>
          <a:noFill/>
        </a:ln>
      </dgm:spPr>
      <dgm:t>
        <a:bodyPr/>
        <a:lstStyle/>
        <a:p>
          <a:r>
            <a:rPr lang="en-GB" dirty="0"/>
            <a:t>Shared fun and joy</a:t>
          </a:r>
        </a:p>
      </dgm:t>
    </dgm:pt>
    <dgm:pt modelId="{084AD810-DAFC-CB4D-ABFD-257154588BEC}" type="parTrans" cxnId="{57679DBB-D698-7C4C-A256-D33EC5C19C10}">
      <dgm:prSet/>
      <dgm:spPr/>
      <dgm:t>
        <a:bodyPr/>
        <a:lstStyle/>
        <a:p>
          <a:endParaRPr lang="en-GB"/>
        </a:p>
      </dgm:t>
    </dgm:pt>
    <dgm:pt modelId="{1FCDD9E3-F5B9-CC41-B322-A5ED100F3D1D}" type="sibTrans" cxnId="{57679DBB-D698-7C4C-A256-D33EC5C19C10}">
      <dgm:prSet/>
      <dgm:spPr/>
      <dgm:t>
        <a:bodyPr/>
        <a:lstStyle/>
        <a:p>
          <a:endParaRPr lang="en-GB"/>
        </a:p>
      </dgm:t>
    </dgm:pt>
    <dgm:pt modelId="{DAD46BAE-6F95-F542-BD2E-ED9132B9750A}">
      <dgm:prSet phldrT="[Text]"/>
      <dgm:spPr>
        <a:solidFill>
          <a:schemeClr val="accent5">
            <a:lumMod val="20000"/>
            <a:lumOff val="80000"/>
            <a:alpha val="90000"/>
          </a:schemeClr>
        </a:solidFill>
        <a:ln>
          <a:noFill/>
        </a:ln>
      </dgm:spPr>
      <dgm:t>
        <a:bodyPr/>
        <a:lstStyle/>
        <a:p>
          <a:r>
            <a:rPr lang="en-GB" dirty="0"/>
            <a:t>Strengthen bond</a:t>
          </a:r>
        </a:p>
      </dgm:t>
    </dgm:pt>
    <dgm:pt modelId="{9A9950B2-FA02-3B41-8693-51CD06087E74}" type="parTrans" cxnId="{8D5E9210-31EC-6143-84D8-D3F1EB53B4C0}">
      <dgm:prSet/>
      <dgm:spPr/>
      <dgm:t>
        <a:bodyPr/>
        <a:lstStyle/>
        <a:p>
          <a:endParaRPr lang="en-GB"/>
        </a:p>
      </dgm:t>
    </dgm:pt>
    <dgm:pt modelId="{ED221418-0B45-C940-BF9A-37EDF78E25C0}" type="sibTrans" cxnId="{8D5E9210-31EC-6143-84D8-D3F1EB53B4C0}">
      <dgm:prSet/>
      <dgm:spPr/>
      <dgm:t>
        <a:bodyPr/>
        <a:lstStyle/>
        <a:p>
          <a:endParaRPr lang="en-GB"/>
        </a:p>
      </dgm:t>
    </dgm:pt>
    <dgm:pt modelId="{583FCEE5-C125-7E44-B087-3FA0B585AC3C}">
      <dgm:prSet phldrT="[Text]"/>
      <dgm:spPr>
        <a:solidFill>
          <a:schemeClr val="accent5">
            <a:lumMod val="20000"/>
            <a:lumOff val="80000"/>
            <a:alpha val="90000"/>
          </a:schemeClr>
        </a:solidFill>
        <a:ln>
          <a:noFill/>
        </a:ln>
      </dgm:spPr>
      <dgm:t>
        <a:bodyPr/>
        <a:lstStyle/>
        <a:p>
          <a:r>
            <a:rPr lang="en-GB" dirty="0"/>
            <a:t>Emotionally</a:t>
          </a:r>
        </a:p>
      </dgm:t>
    </dgm:pt>
    <dgm:pt modelId="{B7213C84-25B6-8245-8A92-0796A96AB0FD}" type="parTrans" cxnId="{C1B56D1B-986C-4241-B455-C4C53E64A4AA}">
      <dgm:prSet/>
      <dgm:spPr/>
      <dgm:t>
        <a:bodyPr/>
        <a:lstStyle/>
        <a:p>
          <a:endParaRPr lang="en-GB"/>
        </a:p>
      </dgm:t>
    </dgm:pt>
    <dgm:pt modelId="{6E81FFF3-9B6E-9A46-BBBF-01FC84EEE3F2}" type="sibTrans" cxnId="{C1B56D1B-986C-4241-B455-C4C53E64A4AA}">
      <dgm:prSet/>
      <dgm:spPr/>
      <dgm:t>
        <a:bodyPr/>
        <a:lstStyle/>
        <a:p>
          <a:endParaRPr lang="en-GB"/>
        </a:p>
      </dgm:t>
    </dgm:pt>
    <dgm:pt modelId="{2F4DFAAD-C25A-6E49-9B4B-C4A76ECFE4EF}">
      <dgm:prSet phldrT="[Text]"/>
      <dgm:spPr>
        <a:solidFill>
          <a:schemeClr val="accent5">
            <a:lumMod val="20000"/>
            <a:lumOff val="80000"/>
            <a:alpha val="90000"/>
          </a:schemeClr>
        </a:solidFill>
        <a:ln>
          <a:noFill/>
        </a:ln>
      </dgm:spPr>
      <dgm:t>
        <a:bodyPr/>
        <a:lstStyle/>
        <a:p>
          <a:r>
            <a:rPr lang="en-GB" dirty="0"/>
            <a:t>Cognitively</a:t>
          </a:r>
        </a:p>
      </dgm:t>
    </dgm:pt>
    <dgm:pt modelId="{64F1F53D-CF3A-FE40-B142-40E1A3E17305}" type="parTrans" cxnId="{ED9D4B9B-57A3-4049-A90C-ADE950F5100F}">
      <dgm:prSet/>
      <dgm:spPr/>
      <dgm:t>
        <a:bodyPr/>
        <a:lstStyle/>
        <a:p>
          <a:endParaRPr lang="en-GB"/>
        </a:p>
      </dgm:t>
    </dgm:pt>
    <dgm:pt modelId="{15339D15-59BD-4B4D-AC15-42DA427B365B}" type="sibTrans" cxnId="{ED9D4B9B-57A3-4049-A90C-ADE950F5100F}">
      <dgm:prSet/>
      <dgm:spPr/>
      <dgm:t>
        <a:bodyPr/>
        <a:lstStyle/>
        <a:p>
          <a:endParaRPr lang="en-GB"/>
        </a:p>
      </dgm:t>
    </dgm:pt>
    <dgm:pt modelId="{2AE15D9F-9A80-6845-AAF7-605936A923A8}">
      <dgm:prSet phldrT="[Text]"/>
      <dgm:spPr>
        <a:solidFill>
          <a:schemeClr val="accent5">
            <a:lumMod val="20000"/>
            <a:lumOff val="80000"/>
            <a:alpha val="90000"/>
          </a:schemeClr>
        </a:solidFill>
        <a:ln>
          <a:noFill/>
        </a:ln>
      </dgm:spPr>
      <dgm:t>
        <a:bodyPr/>
        <a:lstStyle/>
        <a:p>
          <a:r>
            <a:rPr lang="en-GB" dirty="0"/>
            <a:t>In-tune</a:t>
          </a:r>
        </a:p>
      </dgm:t>
    </dgm:pt>
    <dgm:pt modelId="{4B2838DD-9ABD-0941-B347-3AED9A46A25F}" type="parTrans" cxnId="{524419FF-0ADD-1E43-A8C8-6DC987D27BD4}">
      <dgm:prSet/>
      <dgm:spPr/>
      <dgm:t>
        <a:bodyPr/>
        <a:lstStyle/>
        <a:p>
          <a:endParaRPr lang="en-GB"/>
        </a:p>
      </dgm:t>
    </dgm:pt>
    <dgm:pt modelId="{2794831D-4EC9-D740-AA7F-3731611E3988}" type="sibTrans" cxnId="{524419FF-0ADD-1E43-A8C8-6DC987D27BD4}">
      <dgm:prSet/>
      <dgm:spPr/>
      <dgm:t>
        <a:bodyPr/>
        <a:lstStyle/>
        <a:p>
          <a:endParaRPr lang="en-GB"/>
        </a:p>
      </dgm:t>
    </dgm:pt>
    <dgm:pt modelId="{23256A97-26CA-7842-8008-C584CE7B8F19}">
      <dgm:prSet phldrT="[Text]"/>
      <dgm:spPr>
        <a:solidFill>
          <a:schemeClr val="accent5">
            <a:lumMod val="20000"/>
            <a:lumOff val="80000"/>
            <a:alpha val="90000"/>
          </a:schemeClr>
        </a:solidFill>
        <a:ln>
          <a:noFill/>
        </a:ln>
      </dgm:spPr>
      <dgm:t>
        <a:bodyPr/>
        <a:lstStyle/>
        <a:p>
          <a:r>
            <a:rPr lang="en-GB" dirty="0"/>
            <a:t>Communication</a:t>
          </a:r>
        </a:p>
      </dgm:t>
    </dgm:pt>
    <dgm:pt modelId="{E7C2DFA1-9F64-A340-A27B-11BB169FB17A}" type="parTrans" cxnId="{4AD32509-4DAA-9944-A826-4191AF0A0D00}">
      <dgm:prSet/>
      <dgm:spPr/>
      <dgm:t>
        <a:bodyPr/>
        <a:lstStyle/>
        <a:p>
          <a:endParaRPr lang="en-GB"/>
        </a:p>
      </dgm:t>
    </dgm:pt>
    <dgm:pt modelId="{651BA4D9-6AAA-EC4A-B2BE-9B4ED1E0CD74}" type="sibTrans" cxnId="{4AD32509-4DAA-9944-A826-4191AF0A0D00}">
      <dgm:prSet/>
      <dgm:spPr/>
      <dgm:t>
        <a:bodyPr/>
        <a:lstStyle/>
        <a:p>
          <a:endParaRPr lang="en-GB"/>
        </a:p>
      </dgm:t>
    </dgm:pt>
    <dgm:pt modelId="{A2E10D08-B376-FB4B-855B-7124D7C7D549}" type="pres">
      <dgm:prSet presAssocID="{1AFCE196-839E-E144-B24D-A3E6853FA2EE}" presName="diagram" presStyleCnt="0">
        <dgm:presLayoutVars>
          <dgm:chPref val="1"/>
          <dgm:dir/>
          <dgm:animOne val="branch"/>
          <dgm:animLvl val="lvl"/>
          <dgm:resizeHandles/>
        </dgm:presLayoutVars>
      </dgm:prSet>
      <dgm:spPr/>
    </dgm:pt>
    <dgm:pt modelId="{2F69AD16-E89A-B245-88B3-9FE28F7979C3}" type="pres">
      <dgm:prSet presAssocID="{67380423-5FED-0C4B-970D-311C42C4EF68}" presName="root" presStyleCnt="0"/>
      <dgm:spPr/>
    </dgm:pt>
    <dgm:pt modelId="{398E2D1C-7496-3147-B31B-9F21934D928F}" type="pres">
      <dgm:prSet presAssocID="{67380423-5FED-0C4B-970D-311C42C4EF68}" presName="rootComposite" presStyleCnt="0"/>
      <dgm:spPr/>
    </dgm:pt>
    <dgm:pt modelId="{AEFEA8CA-72AA-4F4F-9693-59299B9FD7BE}" type="pres">
      <dgm:prSet presAssocID="{67380423-5FED-0C4B-970D-311C42C4EF68}" presName="rootText" presStyleLbl="node1" presStyleIdx="0" presStyleCnt="2"/>
      <dgm:spPr/>
    </dgm:pt>
    <dgm:pt modelId="{C97B6229-870B-7749-AAEE-B71DD68923C2}" type="pres">
      <dgm:prSet presAssocID="{67380423-5FED-0C4B-970D-311C42C4EF68}" presName="rootConnector" presStyleLbl="node1" presStyleIdx="0" presStyleCnt="2"/>
      <dgm:spPr/>
    </dgm:pt>
    <dgm:pt modelId="{42746817-076C-7546-8021-3D1A68C8A62D}" type="pres">
      <dgm:prSet presAssocID="{67380423-5FED-0C4B-970D-311C42C4EF68}" presName="childShape" presStyleCnt="0"/>
      <dgm:spPr/>
    </dgm:pt>
    <dgm:pt modelId="{F68F0A5A-A960-BF4F-A11E-59FCB6B86324}" type="pres">
      <dgm:prSet presAssocID="{A47AADF4-2EFE-4C47-ABB2-E11043EE599B}" presName="Name13" presStyleLbl="parChTrans1D2" presStyleIdx="0" presStyleCnt="8"/>
      <dgm:spPr/>
    </dgm:pt>
    <dgm:pt modelId="{AD3A6AA7-3AAB-D341-8402-8944DBBE0B1D}" type="pres">
      <dgm:prSet presAssocID="{DFA87B01-44AC-B34E-B6CF-9F41905C1F89}" presName="childText" presStyleLbl="bgAcc1" presStyleIdx="0" presStyleCnt="8">
        <dgm:presLayoutVars>
          <dgm:bulletEnabled val="1"/>
        </dgm:presLayoutVars>
      </dgm:prSet>
      <dgm:spPr/>
    </dgm:pt>
    <dgm:pt modelId="{692BF9A1-19EB-2A47-B711-8B6E2E62586B}" type="pres">
      <dgm:prSet presAssocID="{E34265C4-849B-B349-A4BB-B6800D8A86B9}" presName="Name13" presStyleLbl="parChTrans1D2" presStyleIdx="1" presStyleCnt="8"/>
      <dgm:spPr/>
    </dgm:pt>
    <dgm:pt modelId="{A3624E63-35A9-964E-9917-604FF0C0286A}" type="pres">
      <dgm:prSet presAssocID="{1FB8C81E-F8EE-4240-86F7-A5EC874E59BA}" presName="childText" presStyleLbl="bgAcc1" presStyleIdx="1" presStyleCnt="8">
        <dgm:presLayoutVars>
          <dgm:bulletEnabled val="1"/>
        </dgm:presLayoutVars>
      </dgm:prSet>
      <dgm:spPr/>
    </dgm:pt>
    <dgm:pt modelId="{B8209B40-97F8-5D44-A5B0-26C0E6FFA934}" type="pres">
      <dgm:prSet presAssocID="{B7213C84-25B6-8245-8A92-0796A96AB0FD}" presName="Name13" presStyleLbl="parChTrans1D2" presStyleIdx="2" presStyleCnt="8"/>
      <dgm:spPr/>
    </dgm:pt>
    <dgm:pt modelId="{58CCC814-3DBD-DD42-B9D2-2B0F262BF3BA}" type="pres">
      <dgm:prSet presAssocID="{583FCEE5-C125-7E44-B087-3FA0B585AC3C}" presName="childText" presStyleLbl="bgAcc1" presStyleIdx="2" presStyleCnt="8">
        <dgm:presLayoutVars>
          <dgm:bulletEnabled val="1"/>
        </dgm:presLayoutVars>
      </dgm:prSet>
      <dgm:spPr/>
    </dgm:pt>
    <dgm:pt modelId="{4E28809F-53DB-D845-A112-FE070299BE11}" type="pres">
      <dgm:prSet presAssocID="{64F1F53D-CF3A-FE40-B142-40E1A3E17305}" presName="Name13" presStyleLbl="parChTrans1D2" presStyleIdx="3" presStyleCnt="8"/>
      <dgm:spPr/>
    </dgm:pt>
    <dgm:pt modelId="{4F02AC07-BBA4-DE4E-B288-6EFEC25B225D}" type="pres">
      <dgm:prSet presAssocID="{2F4DFAAD-C25A-6E49-9B4B-C4A76ECFE4EF}" presName="childText" presStyleLbl="bgAcc1" presStyleIdx="3" presStyleCnt="8">
        <dgm:presLayoutVars>
          <dgm:bulletEnabled val="1"/>
        </dgm:presLayoutVars>
      </dgm:prSet>
      <dgm:spPr/>
    </dgm:pt>
    <dgm:pt modelId="{FE588207-EAF7-F047-BEE7-77289BC3FA53}" type="pres">
      <dgm:prSet presAssocID="{5F4E0437-0D1A-D04F-90AD-04F70D546A53}" presName="root" presStyleCnt="0"/>
      <dgm:spPr/>
    </dgm:pt>
    <dgm:pt modelId="{0E5B3BBF-FADF-704A-BED9-DB86A7AEC2B6}" type="pres">
      <dgm:prSet presAssocID="{5F4E0437-0D1A-D04F-90AD-04F70D546A53}" presName="rootComposite" presStyleCnt="0"/>
      <dgm:spPr/>
    </dgm:pt>
    <dgm:pt modelId="{52682FFD-3E47-0249-9425-0690DAF8E3F9}" type="pres">
      <dgm:prSet presAssocID="{5F4E0437-0D1A-D04F-90AD-04F70D546A53}" presName="rootText" presStyleLbl="node1" presStyleIdx="1" presStyleCnt="2"/>
      <dgm:spPr/>
    </dgm:pt>
    <dgm:pt modelId="{CCA4D91F-A9BE-1543-A0E6-38E9AE383F39}" type="pres">
      <dgm:prSet presAssocID="{5F4E0437-0D1A-D04F-90AD-04F70D546A53}" presName="rootConnector" presStyleLbl="node1" presStyleIdx="1" presStyleCnt="2"/>
      <dgm:spPr/>
    </dgm:pt>
    <dgm:pt modelId="{2299F6C0-374A-3E48-8AAF-B774EA869DE2}" type="pres">
      <dgm:prSet presAssocID="{5F4E0437-0D1A-D04F-90AD-04F70D546A53}" presName="childShape" presStyleCnt="0"/>
      <dgm:spPr/>
    </dgm:pt>
    <dgm:pt modelId="{C79559CC-1674-0049-98A6-52D737E3E0EA}" type="pres">
      <dgm:prSet presAssocID="{084AD810-DAFC-CB4D-ABFD-257154588BEC}" presName="Name13" presStyleLbl="parChTrans1D2" presStyleIdx="4" presStyleCnt="8"/>
      <dgm:spPr/>
    </dgm:pt>
    <dgm:pt modelId="{BC4390F2-37A5-294A-8AE1-B3D7055983D1}" type="pres">
      <dgm:prSet presAssocID="{12E5BF62-8748-1647-B9C2-849F9E0460E7}" presName="childText" presStyleLbl="bgAcc1" presStyleIdx="4" presStyleCnt="8">
        <dgm:presLayoutVars>
          <dgm:bulletEnabled val="1"/>
        </dgm:presLayoutVars>
      </dgm:prSet>
      <dgm:spPr/>
    </dgm:pt>
    <dgm:pt modelId="{C800BC89-6713-8B4A-AF56-AA2CD358CADF}" type="pres">
      <dgm:prSet presAssocID="{9A9950B2-FA02-3B41-8693-51CD06087E74}" presName="Name13" presStyleLbl="parChTrans1D2" presStyleIdx="5" presStyleCnt="8"/>
      <dgm:spPr/>
    </dgm:pt>
    <dgm:pt modelId="{829A6588-3EC6-9947-9C78-02D06C88A161}" type="pres">
      <dgm:prSet presAssocID="{DAD46BAE-6F95-F542-BD2E-ED9132B9750A}" presName="childText" presStyleLbl="bgAcc1" presStyleIdx="5" presStyleCnt="8">
        <dgm:presLayoutVars>
          <dgm:bulletEnabled val="1"/>
        </dgm:presLayoutVars>
      </dgm:prSet>
      <dgm:spPr/>
    </dgm:pt>
    <dgm:pt modelId="{EA51D0E5-13ED-7B4E-AA25-8C58B495CC0E}" type="pres">
      <dgm:prSet presAssocID="{4B2838DD-9ABD-0941-B347-3AED9A46A25F}" presName="Name13" presStyleLbl="parChTrans1D2" presStyleIdx="6" presStyleCnt="8"/>
      <dgm:spPr/>
    </dgm:pt>
    <dgm:pt modelId="{7675EEF2-0872-F54D-89BC-F95ACFBA5A5D}" type="pres">
      <dgm:prSet presAssocID="{2AE15D9F-9A80-6845-AAF7-605936A923A8}" presName="childText" presStyleLbl="bgAcc1" presStyleIdx="6" presStyleCnt="8">
        <dgm:presLayoutVars>
          <dgm:bulletEnabled val="1"/>
        </dgm:presLayoutVars>
      </dgm:prSet>
      <dgm:spPr/>
    </dgm:pt>
    <dgm:pt modelId="{EA4AE172-2DB4-9249-9FAF-586B64189F4D}" type="pres">
      <dgm:prSet presAssocID="{E7C2DFA1-9F64-A340-A27B-11BB169FB17A}" presName="Name13" presStyleLbl="parChTrans1D2" presStyleIdx="7" presStyleCnt="8"/>
      <dgm:spPr/>
    </dgm:pt>
    <dgm:pt modelId="{B627690E-CAE9-8C4C-BE3A-6437AE5594DD}" type="pres">
      <dgm:prSet presAssocID="{23256A97-26CA-7842-8008-C584CE7B8F19}" presName="childText" presStyleLbl="bgAcc1" presStyleIdx="7" presStyleCnt="8">
        <dgm:presLayoutVars>
          <dgm:bulletEnabled val="1"/>
        </dgm:presLayoutVars>
      </dgm:prSet>
      <dgm:spPr/>
    </dgm:pt>
  </dgm:ptLst>
  <dgm:cxnLst>
    <dgm:cxn modelId="{4AD32509-4DAA-9944-A826-4191AF0A0D00}" srcId="{5F4E0437-0D1A-D04F-90AD-04F70D546A53}" destId="{23256A97-26CA-7842-8008-C584CE7B8F19}" srcOrd="3" destOrd="0" parTransId="{E7C2DFA1-9F64-A340-A27B-11BB169FB17A}" sibTransId="{651BA4D9-6AAA-EC4A-B2BE-9B4ED1E0CD74}"/>
    <dgm:cxn modelId="{8D5E9210-31EC-6143-84D8-D3F1EB53B4C0}" srcId="{5F4E0437-0D1A-D04F-90AD-04F70D546A53}" destId="{DAD46BAE-6F95-F542-BD2E-ED9132B9750A}" srcOrd="1" destOrd="0" parTransId="{9A9950B2-FA02-3B41-8693-51CD06087E74}" sibTransId="{ED221418-0B45-C940-BF9A-37EDF78E25C0}"/>
    <dgm:cxn modelId="{C1B56D1B-986C-4241-B455-C4C53E64A4AA}" srcId="{67380423-5FED-0C4B-970D-311C42C4EF68}" destId="{583FCEE5-C125-7E44-B087-3FA0B585AC3C}" srcOrd="2" destOrd="0" parTransId="{B7213C84-25B6-8245-8A92-0796A96AB0FD}" sibTransId="{6E81FFF3-9B6E-9A46-BBBF-01FC84EEE3F2}"/>
    <dgm:cxn modelId="{0621FE25-62C5-B347-86D0-ADBA3F569EC0}" type="presOf" srcId="{E7C2DFA1-9F64-A340-A27B-11BB169FB17A}" destId="{EA4AE172-2DB4-9249-9FAF-586B64189F4D}" srcOrd="0" destOrd="0" presId="urn:microsoft.com/office/officeart/2005/8/layout/hierarchy3"/>
    <dgm:cxn modelId="{0F32C226-1CDF-EF40-91ED-88318809462C}" type="presOf" srcId="{64F1F53D-CF3A-FE40-B142-40E1A3E17305}" destId="{4E28809F-53DB-D845-A112-FE070299BE11}" srcOrd="0" destOrd="0" presId="urn:microsoft.com/office/officeart/2005/8/layout/hierarchy3"/>
    <dgm:cxn modelId="{F6237D32-0866-9A47-8335-E148DECFD20D}" type="presOf" srcId="{5F4E0437-0D1A-D04F-90AD-04F70D546A53}" destId="{CCA4D91F-A9BE-1543-A0E6-38E9AE383F39}" srcOrd="1" destOrd="0" presId="urn:microsoft.com/office/officeart/2005/8/layout/hierarchy3"/>
    <dgm:cxn modelId="{F8400637-279C-054F-9DE8-532B8F5D0B59}" type="presOf" srcId="{084AD810-DAFC-CB4D-ABFD-257154588BEC}" destId="{C79559CC-1674-0049-98A6-52D737E3E0EA}" srcOrd="0" destOrd="0" presId="urn:microsoft.com/office/officeart/2005/8/layout/hierarchy3"/>
    <dgm:cxn modelId="{1A5BE13A-2D6F-6B46-B40F-8A22887BE004}" type="presOf" srcId="{4B2838DD-9ABD-0941-B347-3AED9A46A25F}" destId="{EA51D0E5-13ED-7B4E-AA25-8C58B495CC0E}" srcOrd="0" destOrd="0" presId="urn:microsoft.com/office/officeart/2005/8/layout/hierarchy3"/>
    <dgm:cxn modelId="{5A2C2A5D-64CC-5648-8EAC-366F5F5EB3B3}" type="presOf" srcId="{9A9950B2-FA02-3B41-8693-51CD06087E74}" destId="{C800BC89-6713-8B4A-AF56-AA2CD358CADF}" srcOrd="0" destOrd="0" presId="urn:microsoft.com/office/officeart/2005/8/layout/hierarchy3"/>
    <dgm:cxn modelId="{C35B6643-DABE-6348-9734-6E1BFDBA2F12}" srcId="{67380423-5FED-0C4B-970D-311C42C4EF68}" destId="{DFA87B01-44AC-B34E-B6CF-9F41905C1F89}" srcOrd="0" destOrd="0" parTransId="{A47AADF4-2EFE-4C47-ABB2-E11043EE599B}" sibTransId="{22076072-81A3-8A43-B3AB-D50F81936EE7}"/>
    <dgm:cxn modelId="{5D936544-1675-7C4A-88C1-F588927743F2}" type="presOf" srcId="{12E5BF62-8748-1647-B9C2-849F9E0460E7}" destId="{BC4390F2-37A5-294A-8AE1-B3D7055983D1}" srcOrd="0" destOrd="0" presId="urn:microsoft.com/office/officeart/2005/8/layout/hierarchy3"/>
    <dgm:cxn modelId="{2D47966C-9A6D-F942-83DC-E79354067B3B}" type="presOf" srcId="{DAD46BAE-6F95-F542-BD2E-ED9132B9750A}" destId="{829A6588-3EC6-9947-9C78-02D06C88A161}" srcOrd="0" destOrd="0" presId="urn:microsoft.com/office/officeart/2005/8/layout/hierarchy3"/>
    <dgm:cxn modelId="{971D3A52-02AA-2A4D-AE1C-0BE975892CB7}" srcId="{1AFCE196-839E-E144-B24D-A3E6853FA2EE}" destId="{5F4E0437-0D1A-D04F-90AD-04F70D546A53}" srcOrd="1" destOrd="0" parTransId="{95264DDC-8C1C-2E46-A5F8-A4DC6A773F17}" sibTransId="{74FFBE86-B80A-794E-B61B-1BCE15408C8A}"/>
    <dgm:cxn modelId="{6FFAA77C-9DEC-1C4E-8EB8-067B49C643AE}" type="presOf" srcId="{E34265C4-849B-B349-A4BB-B6800D8A86B9}" destId="{692BF9A1-19EB-2A47-B711-8B6E2E62586B}" srcOrd="0" destOrd="0" presId="urn:microsoft.com/office/officeart/2005/8/layout/hierarchy3"/>
    <dgm:cxn modelId="{CF16DF7D-16C6-D349-A6FF-E471C797A95C}" type="presOf" srcId="{1AFCE196-839E-E144-B24D-A3E6853FA2EE}" destId="{A2E10D08-B376-FB4B-855B-7124D7C7D549}" srcOrd="0" destOrd="0" presId="urn:microsoft.com/office/officeart/2005/8/layout/hierarchy3"/>
    <dgm:cxn modelId="{B913857E-AAD0-1745-B978-F797A8FC69C2}" type="presOf" srcId="{B7213C84-25B6-8245-8A92-0796A96AB0FD}" destId="{B8209B40-97F8-5D44-A5B0-26C0E6FFA934}" srcOrd="0" destOrd="0" presId="urn:microsoft.com/office/officeart/2005/8/layout/hierarchy3"/>
    <dgm:cxn modelId="{449D5595-3C6D-EA47-8E39-1D27AB0F6304}" type="presOf" srcId="{67380423-5FED-0C4B-970D-311C42C4EF68}" destId="{C97B6229-870B-7749-AAEE-B71DD68923C2}" srcOrd="1" destOrd="0" presId="urn:microsoft.com/office/officeart/2005/8/layout/hierarchy3"/>
    <dgm:cxn modelId="{A4FB3F99-2F8C-D44B-866F-9985C1166C7A}" type="presOf" srcId="{1FB8C81E-F8EE-4240-86F7-A5EC874E59BA}" destId="{A3624E63-35A9-964E-9917-604FF0C0286A}" srcOrd="0" destOrd="0" presId="urn:microsoft.com/office/officeart/2005/8/layout/hierarchy3"/>
    <dgm:cxn modelId="{ED9D4B9B-57A3-4049-A90C-ADE950F5100F}" srcId="{67380423-5FED-0C4B-970D-311C42C4EF68}" destId="{2F4DFAAD-C25A-6E49-9B4B-C4A76ECFE4EF}" srcOrd="3" destOrd="0" parTransId="{64F1F53D-CF3A-FE40-B142-40E1A3E17305}" sibTransId="{15339D15-59BD-4B4D-AC15-42DA427B365B}"/>
    <dgm:cxn modelId="{7F129BAA-D3CD-4045-A17C-5554DABC2D2C}" type="presOf" srcId="{23256A97-26CA-7842-8008-C584CE7B8F19}" destId="{B627690E-CAE9-8C4C-BE3A-6437AE5594DD}" srcOrd="0" destOrd="0" presId="urn:microsoft.com/office/officeart/2005/8/layout/hierarchy3"/>
    <dgm:cxn modelId="{8D1934B3-3DD6-EB49-ABD8-99249309E844}" type="presOf" srcId="{583FCEE5-C125-7E44-B087-3FA0B585AC3C}" destId="{58CCC814-3DBD-DD42-B9D2-2B0F262BF3BA}" srcOrd="0" destOrd="0" presId="urn:microsoft.com/office/officeart/2005/8/layout/hierarchy3"/>
    <dgm:cxn modelId="{F9F320B4-83C2-D247-BAA6-BA9F4EA0CDAB}" type="presOf" srcId="{2AE15D9F-9A80-6845-AAF7-605936A923A8}" destId="{7675EEF2-0872-F54D-89BC-F95ACFBA5A5D}" srcOrd="0" destOrd="0" presId="urn:microsoft.com/office/officeart/2005/8/layout/hierarchy3"/>
    <dgm:cxn modelId="{4E8F33B9-20B2-7142-87DE-89D0E1162043}" type="presOf" srcId="{67380423-5FED-0C4B-970D-311C42C4EF68}" destId="{AEFEA8CA-72AA-4F4F-9693-59299B9FD7BE}" srcOrd="0" destOrd="0" presId="urn:microsoft.com/office/officeart/2005/8/layout/hierarchy3"/>
    <dgm:cxn modelId="{57679DBB-D698-7C4C-A256-D33EC5C19C10}" srcId="{5F4E0437-0D1A-D04F-90AD-04F70D546A53}" destId="{12E5BF62-8748-1647-B9C2-849F9E0460E7}" srcOrd="0" destOrd="0" parTransId="{084AD810-DAFC-CB4D-ABFD-257154588BEC}" sibTransId="{1FCDD9E3-F5B9-CC41-B322-A5ED100F3D1D}"/>
    <dgm:cxn modelId="{A97A3DBC-1657-D84E-96B4-639C48B99A7C}" srcId="{1AFCE196-839E-E144-B24D-A3E6853FA2EE}" destId="{67380423-5FED-0C4B-970D-311C42C4EF68}" srcOrd="0" destOrd="0" parTransId="{C7A91CBE-A877-2F49-9090-201C0B2BB6A1}" sibTransId="{D9753FB5-A88B-054F-ABEF-73F2BE0A98B4}"/>
    <dgm:cxn modelId="{9784E6C6-7BEB-D841-BEAE-E025DE14E9F3}" type="presOf" srcId="{5F4E0437-0D1A-D04F-90AD-04F70D546A53}" destId="{52682FFD-3E47-0249-9425-0690DAF8E3F9}" srcOrd="0" destOrd="0" presId="urn:microsoft.com/office/officeart/2005/8/layout/hierarchy3"/>
    <dgm:cxn modelId="{6B5002C7-0B26-974E-BC4C-5AEEB48E28FC}" type="presOf" srcId="{A47AADF4-2EFE-4C47-ABB2-E11043EE599B}" destId="{F68F0A5A-A960-BF4F-A11E-59FCB6B86324}" srcOrd="0" destOrd="0" presId="urn:microsoft.com/office/officeart/2005/8/layout/hierarchy3"/>
    <dgm:cxn modelId="{3C8F95D3-65B2-1E44-AE69-408CFA7C5ECD}" srcId="{67380423-5FED-0C4B-970D-311C42C4EF68}" destId="{1FB8C81E-F8EE-4240-86F7-A5EC874E59BA}" srcOrd="1" destOrd="0" parTransId="{E34265C4-849B-B349-A4BB-B6800D8A86B9}" sibTransId="{2971A850-3B9E-6040-9364-58559196095A}"/>
    <dgm:cxn modelId="{FAD5D5E3-C0FF-564E-B328-CB31D421CD7D}" type="presOf" srcId="{2F4DFAAD-C25A-6E49-9B4B-C4A76ECFE4EF}" destId="{4F02AC07-BBA4-DE4E-B288-6EFEC25B225D}" srcOrd="0" destOrd="0" presId="urn:microsoft.com/office/officeart/2005/8/layout/hierarchy3"/>
    <dgm:cxn modelId="{BC17E2EB-9C84-5E45-945E-F3663170624A}" type="presOf" srcId="{DFA87B01-44AC-B34E-B6CF-9F41905C1F89}" destId="{AD3A6AA7-3AAB-D341-8402-8944DBBE0B1D}" srcOrd="0" destOrd="0" presId="urn:microsoft.com/office/officeart/2005/8/layout/hierarchy3"/>
    <dgm:cxn modelId="{524419FF-0ADD-1E43-A8C8-6DC987D27BD4}" srcId="{5F4E0437-0D1A-D04F-90AD-04F70D546A53}" destId="{2AE15D9F-9A80-6845-AAF7-605936A923A8}" srcOrd="2" destOrd="0" parTransId="{4B2838DD-9ABD-0941-B347-3AED9A46A25F}" sibTransId="{2794831D-4EC9-D740-AA7F-3731611E3988}"/>
    <dgm:cxn modelId="{E942EC86-4F89-C142-AE32-3749DF7C17DC}" type="presParOf" srcId="{A2E10D08-B376-FB4B-855B-7124D7C7D549}" destId="{2F69AD16-E89A-B245-88B3-9FE28F7979C3}" srcOrd="0" destOrd="0" presId="urn:microsoft.com/office/officeart/2005/8/layout/hierarchy3"/>
    <dgm:cxn modelId="{1F35E1CD-5522-4246-B284-E1F24AEBE8F4}" type="presParOf" srcId="{2F69AD16-E89A-B245-88B3-9FE28F7979C3}" destId="{398E2D1C-7496-3147-B31B-9F21934D928F}" srcOrd="0" destOrd="0" presId="urn:microsoft.com/office/officeart/2005/8/layout/hierarchy3"/>
    <dgm:cxn modelId="{F61AEC4E-3233-0A4A-A723-4B3DBBA2EB1A}" type="presParOf" srcId="{398E2D1C-7496-3147-B31B-9F21934D928F}" destId="{AEFEA8CA-72AA-4F4F-9693-59299B9FD7BE}" srcOrd="0" destOrd="0" presId="urn:microsoft.com/office/officeart/2005/8/layout/hierarchy3"/>
    <dgm:cxn modelId="{4EA3CC3B-8F9E-FC4B-BE69-9FC3BF1AA3D7}" type="presParOf" srcId="{398E2D1C-7496-3147-B31B-9F21934D928F}" destId="{C97B6229-870B-7749-AAEE-B71DD68923C2}" srcOrd="1" destOrd="0" presId="urn:microsoft.com/office/officeart/2005/8/layout/hierarchy3"/>
    <dgm:cxn modelId="{42ACD572-4F37-5942-BE6D-94AB7F072A84}" type="presParOf" srcId="{2F69AD16-E89A-B245-88B3-9FE28F7979C3}" destId="{42746817-076C-7546-8021-3D1A68C8A62D}" srcOrd="1" destOrd="0" presId="urn:microsoft.com/office/officeart/2005/8/layout/hierarchy3"/>
    <dgm:cxn modelId="{7E6FAAB9-4037-D341-9B2F-DFE35403DF60}" type="presParOf" srcId="{42746817-076C-7546-8021-3D1A68C8A62D}" destId="{F68F0A5A-A960-BF4F-A11E-59FCB6B86324}" srcOrd="0" destOrd="0" presId="urn:microsoft.com/office/officeart/2005/8/layout/hierarchy3"/>
    <dgm:cxn modelId="{BB034F2C-794E-F640-8145-09771A23C2D0}" type="presParOf" srcId="{42746817-076C-7546-8021-3D1A68C8A62D}" destId="{AD3A6AA7-3AAB-D341-8402-8944DBBE0B1D}" srcOrd="1" destOrd="0" presId="urn:microsoft.com/office/officeart/2005/8/layout/hierarchy3"/>
    <dgm:cxn modelId="{5E24644A-915B-9149-A5E7-E23D91F33196}" type="presParOf" srcId="{42746817-076C-7546-8021-3D1A68C8A62D}" destId="{692BF9A1-19EB-2A47-B711-8B6E2E62586B}" srcOrd="2" destOrd="0" presId="urn:microsoft.com/office/officeart/2005/8/layout/hierarchy3"/>
    <dgm:cxn modelId="{4A74E1F7-60A6-6247-8BEF-26F6F609D09F}" type="presParOf" srcId="{42746817-076C-7546-8021-3D1A68C8A62D}" destId="{A3624E63-35A9-964E-9917-604FF0C0286A}" srcOrd="3" destOrd="0" presId="urn:microsoft.com/office/officeart/2005/8/layout/hierarchy3"/>
    <dgm:cxn modelId="{D80E4F8D-663D-9B4B-B812-539BE016AABC}" type="presParOf" srcId="{42746817-076C-7546-8021-3D1A68C8A62D}" destId="{B8209B40-97F8-5D44-A5B0-26C0E6FFA934}" srcOrd="4" destOrd="0" presId="urn:microsoft.com/office/officeart/2005/8/layout/hierarchy3"/>
    <dgm:cxn modelId="{031A9628-F408-7644-AB1E-0EA964954358}" type="presParOf" srcId="{42746817-076C-7546-8021-3D1A68C8A62D}" destId="{58CCC814-3DBD-DD42-B9D2-2B0F262BF3BA}" srcOrd="5" destOrd="0" presId="urn:microsoft.com/office/officeart/2005/8/layout/hierarchy3"/>
    <dgm:cxn modelId="{98E3DE02-FCEE-484F-A115-E2B1BF0A0C01}" type="presParOf" srcId="{42746817-076C-7546-8021-3D1A68C8A62D}" destId="{4E28809F-53DB-D845-A112-FE070299BE11}" srcOrd="6" destOrd="0" presId="urn:microsoft.com/office/officeart/2005/8/layout/hierarchy3"/>
    <dgm:cxn modelId="{B10CAF28-3D32-EB44-8CFA-37F04836E3A7}" type="presParOf" srcId="{42746817-076C-7546-8021-3D1A68C8A62D}" destId="{4F02AC07-BBA4-DE4E-B288-6EFEC25B225D}" srcOrd="7" destOrd="0" presId="urn:microsoft.com/office/officeart/2005/8/layout/hierarchy3"/>
    <dgm:cxn modelId="{C11BB578-80F9-3C45-B544-B4E29C3EF97E}" type="presParOf" srcId="{A2E10D08-B376-FB4B-855B-7124D7C7D549}" destId="{FE588207-EAF7-F047-BEE7-77289BC3FA53}" srcOrd="1" destOrd="0" presId="urn:microsoft.com/office/officeart/2005/8/layout/hierarchy3"/>
    <dgm:cxn modelId="{5A01B989-566E-6B45-B2A1-103D199AF5EA}" type="presParOf" srcId="{FE588207-EAF7-F047-BEE7-77289BC3FA53}" destId="{0E5B3BBF-FADF-704A-BED9-DB86A7AEC2B6}" srcOrd="0" destOrd="0" presId="urn:microsoft.com/office/officeart/2005/8/layout/hierarchy3"/>
    <dgm:cxn modelId="{4D6FC4DF-DCD4-D845-AD89-3239B818428B}" type="presParOf" srcId="{0E5B3BBF-FADF-704A-BED9-DB86A7AEC2B6}" destId="{52682FFD-3E47-0249-9425-0690DAF8E3F9}" srcOrd="0" destOrd="0" presId="urn:microsoft.com/office/officeart/2005/8/layout/hierarchy3"/>
    <dgm:cxn modelId="{0DD99148-E56C-EB49-8E1B-8A5545696110}" type="presParOf" srcId="{0E5B3BBF-FADF-704A-BED9-DB86A7AEC2B6}" destId="{CCA4D91F-A9BE-1543-A0E6-38E9AE383F39}" srcOrd="1" destOrd="0" presId="urn:microsoft.com/office/officeart/2005/8/layout/hierarchy3"/>
    <dgm:cxn modelId="{BA97E5A0-30DA-7B4E-B784-861877E5CF31}" type="presParOf" srcId="{FE588207-EAF7-F047-BEE7-77289BC3FA53}" destId="{2299F6C0-374A-3E48-8AAF-B774EA869DE2}" srcOrd="1" destOrd="0" presId="urn:microsoft.com/office/officeart/2005/8/layout/hierarchy3"/>
    <dgm:cxn modelId="{2F788879-0662-CA42-A7AA-44C7E2826D12}" type="presParOf" srcId="{2299F6C0-374A-3E48-8AAF-B774EA869DE2}" destId="{C79559CC-1674-0049-98A6-52D737E3E0EA}" srcOrd="0" destOrd="0" presId="urn:microsoft.com/office/officeart/2005/8/layout/hierarchy3"/>
    <dgm:cxn modelId="{8C7332FF-27D2-FA4B-812D-760AA2E28F33}" type="presParOf" srcId="{2299F6C0-374A-3E48-8AAF-B774EA869DE2}" destId="{BC4390F2-37A5-294A-8AE1-B3D7055983D1}" srcOrd="1" destOrd="0" presId="urn:microsoft.com/office/officeart/2005/8/layout/hierarchy3"/>
    <dgm:cxn modelId="{42BAFCEA-BFBF-294C-9428-85A1B67FB121}" type="presParOf" srcId="{2299F6C0-374A-3E48-8AAF-B774EA869DE2}" destId="{C800BC89-6713-8B4A-AF56-AA2CD358CADF}" srcOrd="2" destOrd="0" presId="urn:microsoft.com/office/officeart/2005/8/layout/hierarchy3"/>
    <dgm:cxn modelId="{9F760B5B-063C-0B41-B5F7-64087C750DA0}" type="presParOf" srcId="{2299F6C0-374A-3E48-8AAF-B774EA869DE2}" destId="{829A6588-3EC6-9947-9C78-02D06C88A161}" srcOrd="3" destOrd="0" presId="urn:microsoft.com/office/officeart/2005/8/layout/hierarchy3"/>
    <dgm:cxn modelId="{6C43812D-3319-D14C-BC54-80A6C7DF1186}" type="presParOf" srcId="{2299F6C0-374A-3E48-8AAF-B774EA869DE2}" destId="{EA51D0E5-13ED-7B4E-AA25-8C58B495CC0E}" srcOrd="4" destOrd="0" presId="urn:microsoft.com/office/officeart/2005/8/layout/hierarchy3"/>
    <dgm:cxn modelId="{70A2BA31-6C56-124D-A0CC-7B8E30AF9EE4}" type="presParOf" srcId="{2299F6C0-374A-3E48-8AAF-B774EA869DE2}" destId="{7675EEF2-0872-F54D-89BC-F95ACFBA5A5D}" srcOrd="5" destOrd="0" presId="urn:microsoft.com/office/officeart/2005/8/layout/hierarchy3"/>
    <dgm:cxn modelId="{3E7AB4BE-8F28-084B-91E6-4095EB4C4318}" type="presParOf" srcId="{2299F6C0-374A-3E48-8AAF-B774EA869DE2}" destId="{EA4AE172-2DB4-9249-9FAF-586B64189F4D}" srcOrd="6" destOrd="0" presId="urn:microsoft.com/office/officeart/2005/8/layout/hierarchy3"/>
    <dgm:cxn modelId="{4B3D94E1-EC37-664B-AED9-0A1AF0607EB9}" type="presParOf" srcId="{2299F6C0-374A-3E48-8AAF-B774EA869DE2}" destId="{B627690E-CAE9-8C4C-BE3A-6437AE5594DD}"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A8CDF-4019-D841-BF74-B2006F0DF528}">
      <dsp:nvSpPr>
        <dsp:cNvPr id="0" name=""/>
        <dsp:cNvSpPr/>
      </dsp:nvSpPr>
      <dsp:spPr>
        <a:xfrm>
          <a:off x="0" y="175891"/>
          <a:ext cx="6263640" cy="16350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0" i="0" kern="1200"/>
            <a:t>Changes in routines</a:t>
          </a:r>
          <a:endParaRPr lang="en-US" sz="4300" kern="1200"/>
        </a:p>
      </dsp:txBody>
      <dsp:txXfrm>
        <a:off x="79818" y="255709"/>
        <a:ext cx="6104004" cy="1475438"/>
      </dsp:txXfrm>
    </dsp:sp>
    <dsp:sp modelId="{984DFCFD-72B0-B842-8F05-644DDA56ABD8}">
      <dsp:nvSpPr>
        <dsp:cNvPr id="0" name=""/>
        <dsp:cNvSpPr/>
      </dsp:nvSpPr>
      <dsp:spPr>
        <a:xfrm>
          <a:off x="0" y="1934806"/>
          <a:ext cx="6263640" cy="1635074"/>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0" i="0" kern="1200"/>
            <a:t>Not seeing close family members or friends</a:t>
          </a:r>
          <a:endParaRPr lang="en-US" sz="4300" kern="1200"/>
        </a:p>
      </dsp:txBody>
      <dsp:txXfrm>
        <a:off x="79818" y="2014624"/>
        <a:ext cx="6104004" cy="1475438"/>
      </dsp:txXfrm>
    </dsp:sp>
    <dsp:sp modelId="{919B0FE3-42D3-6040-AB2F-AFE1D80139D6}">
      <dsp:nvSpPr>
        <dsp:cNvPr id="0" name=""/>
        <dsp:cNvSpPr/>
      </dsp:nvSpPr>
      <dsp:spPr>
        <a:xfrm>
          <a:off x="0" y="3693721"/>
          <a:ext cx="6263640" cy="1635074"/>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0" i="0" kern="1200"/>
            <a:t>Missing important events</a:t>
          </a:r>
          <a:endParaRPr lang="en-US" sz="4300" kern="1200"/>
        </a:p>
      </dsp:txBody>
      <dsp:txXfrm>
        <a:off x="79818" y="3773539"/>
        <a:ext cx="6104004" cy="1475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973F0-ECA0-0345-B5C6-E1524F621BAE}">
      <dsp:nvSpPr>
        <dsp:cNvPr id="0" name=""/>
        <dsp:cNvSpPr/>
      </dsp:nvSpPr>
      <dsp:spPr>
        <a:xfrm>
          <a:off x="0" y="791959"/>
          <a:ext cx="6666833" cy="58500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Play with others</a:t>
          </a:r>
          <a:endParaRPr lang="en-US" sz="2500" kern="1200"/>
        </a:p>
      </dsp:txBody>
      <dsp:txXfrm>
        <a:off x="28557" y="820516"/>
        <a:ext cx="6609719" cy="527886"/>
      </dsp:txXfrm>
    </dsp:sp>
    <dsp:sp modelId="{8A2BAB09-6662-6943-B526-AF58F7A4EC73}">
      <dsp:nvSpPr>
        <dsp:cNvPr id="0" name=""/>
        <dsp:cNvSpPr/>
      </dsp:nvSpPr>
      <dsp:spPr>
        <a:xfrm>
          <a:off x="0" y="1448959"/>
          <a:ext cx="6666833" cy="585000"/>
        </a:xfrm>
        <a:prstGeom prst="roundRect">
          <a:avLst/>
        </a:prstGeom>
        <a:gradFill rotWithShape="0">
          <a:gsLst>
            <a:gs pos="0">
              <a:schemeClr val="accent5">
                <a:hueOff val="-1351709"/>
                <a:satOff val="-3484"/>
                <a:lumOff val="-2353"/>
                <a:alphaOff val="0"/>
                <a:tint val="100000"/>
                <a:shade val="100000"/>
                <a:satMod val="130000"/>
              </a:schemeClr>
            </a:gs>
            <a:gs pos="100000">
              <a:schemeClr val="accent5">
                <a:hueOff val="-1351709"/>
                <a:satOff val="-3484"/>
                <a:lumOff val="-235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Ask for help</a:t>
          </a:r>
          <a:endParaRPr lang="en-US" sz="2500" kern="1200"/>
        </a:p>
      </dsp:txBody>
      <dsp:txXfrm>
        <a:off x="28557" y="1477516"/>
        <a:ext cx="6609719" cy="527886"/>
      </dsp:txXfrm>
    </dsp:sp>
    <dsp:sp modelId="{674E8546-7026-8147-A632-41C4088E77D5}">
      <dsp:nvSpPr>
        <dsp:cNvPr id="0" name=""/>
        <dsp:cNvSpPr/>
      </dsp:nvSpPr>
      <dsp:spPr>
        <a:xfrm>
          <a:off x="0" y="2105960"/>
          <a:ext cx="6666833" cy="585000"/>
        </a:xfrm>
        <a:prstGeom prst="roundRect">
          <a:avLst/>
        </a:prstGeom>
        <a:gradFill rotWithShape="0">
          <a:gsLst>
            <a:gs pos="0">
              <a:schemeClr val="accent5">
                <a:hueOff val="-2703417"/>
                <a:satOff val="-6968"/>
                <a:lumOff val="-4706"/>
                <a:alphaOff val="0"/>
                <a:tint val="100000"/>
                <a:shade val="100000"/>
                <a:satMod val="130000"/>
              </a:schemeClr>
            </a:gs>
            <a:gs pos="100000">
              <a:schemeClr val="accent5">
                <a:hueOff val="-2703417"/>
                <a:satOff val="-6968"/>
                <a:lumOff val="-47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Independence skills (toilet, feeding, dressing)</a:t>
          </a:r>
          <a:endParaRPr lang="en-US" sz="2500" kern="1200"/>
        </a:p>
      </dsp:txBody>
      <dsp:txXfrm>
        <a:off x="28557" y="2134517"/>
        <a:ext cx="6609719" cy="527886"/>
      </dsp:txXfrm>
    </dsp:sp>
    <dsp:sp modelId="{C887076A-61B4-E849-A658-16823D5B6B56}">
      <dsp:nvSpPr>
        <dsp:cNvPr id="0" name=""/>
        <dsp:cNvSpPr/>
      </dsp:nvSpPr>
      <dsp:spPr>
        <a:xfrm>
          <a:off x="0" y="2762960"/>
          <a:ext cx="6666833" cy="585000"/>
        </a:xfrm>
        <a:prstGeom prst="roundRect">
          <a:avLst/>
        </a:prstGeom>
        <a:gradFill rotWithShape="0">
          <a:gsLst>
            <a:gs pos="0">
              <a:schemeClr val="accent5">
                <a:hueOff val="-4055126"/>
                <a:satOff val="-10451"/>
                <a:lumOff val="-7059"/>
                <a:alphaOff val="0"/>
                <a:tint val="100000"/>
                <a:shade val="100000"/>
                <a:satMod val="130000"/>
              </a:schemeClr>
            </a:gs>
            <a:gs pos="100000">
              <a:schemeClr val="accent5">
                <a:hueOff val="-4055126"/>
                <a:satOff val="-10451"/>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Everyday communication</a:t>
          </a:r>
          <a:endParaRPr lang="en-US" sz="2500" kern="1200"/>
        </a:p>
      </dsp:txBody>
      <dsp:txXfrm>
        <a:off x="28557" y="2791517"/>
        <a:ext cx="6609719" cy="527886"/>
      </dsp:txXfrm>
    </dsp:sp>
    <dsp:sp modelId="{ABB2E41B-9C6B-504D-A68E-7C74F89AA759}">
      <dsp:nvSpPr>
        <dsp:cNvPr id="0" name=""/>
        <dsp:cNvSpPr/>
      </dsp:nvSpPr>
      <dsp:spPr>
        <a:xfrm>
          <a:off x="0" y="3419960"/>
          <a:ext cx="6666833" cy="585000"/>
        </a:xfrm>
        <a:prstGeom prst="roundRect">
          <a:avLst/>
        </a:prstGeom>
        <a:gradFill rotWithShape="0">
          <a:gsLst>
            <a:gs pos="0">
              <a:schemeClr val="accent5">
                <a:hueOff val="-5406834"/>
                <a:satOff val="-13935"/>
                <a:lumOff val="-9412"/>
                <a:alphaOff val="0"/>
                <a:tint val="100000"/>
                <a:shade val="100000"/>
                <a:satMod val="130000"/>
              </a:schemeClr>
            </a:gs>
            <a:gs pos="100000">
              <a:schemeClr val="accent5">
                <a:hueOff val="-5406834"/>
                <a:satOff val="-13935"/>
                <a:lumOff val="-941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Separating confidently </a:t>
          </a:r>
          <a:endParaRPr lang="en-US" sz="2500" kern="1200"/>
        </a:p>
      </dsp:txBody>
      <dsp:txXfrm>
        <a:off x="28557" y="3448517"/>
        <a:ext cx="6609719" cy="527886"/>
      </dsp:txXfrm>
    </dsp:sp>
    <dsp:sp modelId="{376F09E5-FE7A-0842-B102-82684ACB5DAE}">
      <dsp:nvSpPr>
        <dsp:cNvPr id="0" name=""/>
        <dsp:cNvSpPr/>
      </dsp:nvSpPr>
      <dsp:spPr>
        <a:xfrm>
          <a:off x="0" y="4076960"/>
          <a:ext cx="6666833" cy="585000"/>
        </a:xfrm>
        <a:prstGeom prst="roundRect">
          <a:avLst/>
        </a:prstGeom>
        <a:gradFill rotWithShape="0">
          <a:gsLst>
            <a:gs pos="0">
              <a:schemeClr val="accent5">
                <a:hueOff val="-6758543"/>
                <a:satOff val="-17419"/>
                <a:lumOff val="-11765"/>
                <a:alphaOff val="0"/>
                <a:tint val="100000"/>
                <a:shade val="100000"/>
                <a:satMod val="130000"/>
              </a:schemeClr>
            </a:gs>
            <a:gs pos="100000">
              <a:schemeClr val="accent5">
                <a:hueOff val="-6758543"/>
                <a:satOff val="-17419"/>
                <a:lumOff val="-1176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Reuniting joyfully</a:t>
          </a:r>
          <a:endParaRPr lang="en-US" sz="2500" kern="1200"/>
        </a:p>
      </dsp:txBody>
      <dsp:txXfrm>
        <a:off x="28557" y="4105517"/>
        <a:ext cx="6609719" cy="527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5B3DB-77FC-2045-B1F8-BCE8E1208333}">
      <dsp:nvSpPr>
        <dsp:cNvPr id="0" name=""/>
        <dsp:cNvSpPr/>
      </dsp:nvSpPr>
      <dsp:spPr>
        <a:xfrm>
          <a:off x="1253807" y="2571"/>
          <a:ext cx="5015230" cy="133181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09" tIns="338281" rIns="97309" bIns="338281" numCol="1" spcCol="1270" anchor="ctr" anchorCtr="0">
          <a:noAutofit/>
        </a:bodyPr>
        <a:lstStyle/>
        <a:p>
          <a:pPr marL="0" lvl="0" indent="0" algn="l" defTabSz="711200">
            <a:lnSpc>
              <a:spcPct val="90000"/>
            </a:lnSpc>
            <a:spcBef>
              <a:spcPct val="0"/>
            </a:spcBef>
            <a:spcAft>
              <a:spcPct val="35000"/>
            </a:spcAft>
            <a:buNone/>
          </a:pPr>
          <a:r>
            <a:rPr lang="en-US" sz="1600" kern="1200"/>
            <a:t>Practicing separation</a:t>
          </a:r>
        </a:p>
      </dsp:txBody>
      <dsp:txXfrm>
        <a:off x="1253807" y="2571"/>
        <a:ext cx="5015230" cy="1331814"/>
      </dsp:txXfrm>
    </dsp:sp>
    <dsp:sp modelId="{26BC2548-8881-CF41-B63F-5CED92B2CAB7}">
      <dsp:nvSpPr>
        <dsp:cNvPr id="0" name=""/>
        <dsp:cNvSpPr/>
      </dsp:nvSpPr>
      <dsp:spPr>
        <a:xfrm>
          <a:off x="0" y="2571"/>
          <a:ext cx="1253807" cy="1331814"/>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47" tIns="131554" rIns="66347" bIns="131554" numCol="1" spcCol="1270" anchor="ctr" anchorCtr="0">
          <a:noAutofit/>
        </a:bodyPr>
        <a:lstStyle/>
        <a:p>
          <a:pPr marL="0" lvl="0" indent="0" algn="ctr" defTabSz="889000">
            <a:lnSpc>
              <a:spcPct val="90000"/>
            </a:lnSpc>
            <a:spcBef>
              <a:spcPct val="0"/>
            </a:spcBef>
            <a:spcAft>
              <a:spcPct val="35000"/>
            </a:spcAft>
            <a:buNone/>
          </a:pPr>
          <a:r>
            <a:rPr lang="en-US" sz="2000" kern="1200"/>
            <a:t>Practicing</a:t>
          </a:r>
        </a:p>
      </dsp:txBody>
      <dsp:txXfrm>
        <a:off x="0" y="2571"/>
        <a:ext cx="1253807" cy="1331814"/>
      </dsp:txXfrm>
    </dsp:sp>
    <dsp:sp modelId="{9887468C-8896-CC47-A7C7-01540738ADB6}">
      <dsp:nvSpPr>
        <dsp:cNvPr id="0" name=""/>
        <dsp:cNvSpPr/>
      </dsp:nvSpPr>
      <dsp:spPr>
        <a:xfrm>
          <a:off x="1253807" y="1414294"/>
          <a:ext cx="5015230" cy="133181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09" tIns="338281" rIns="97309" bIns="338281" numCol="1" spcCol="1270" anchor="ctr" anchorCtr="0">
          <a:noAutofit/>
        </a:bodyPr>
        <a:lstStyle/>
        <a:p>
          <a:pPr marL="0" lvl="0" indent="0" algn="l" defTabSz="711200">
            <a:lnSpc>
              <a:spcPct val="90000"/>
            </a:lnSpc>
            <a:spcBef>
              <a:spcPct val="0"/>
            </a:spcBef>
            <a:spcAft>
              <a:spcPct val="35000"/>
            </a:spcAft>
            <a:buNone/>
          </a:pPr>
          <a:r>
            <a:rPr lang="en-US" sz="1600" kern="1200"/>
            <a:t>Managing our own feelings</a:t>
          </a:r>
        </a:p>
      </dsp:txBody>
      <dsp:txXfrm>
        <a:off x="1253807" y="1414294"/>
        <a:ext cx="5015230" cy="1331814"/>
      </dsp:txXfrm>
    </dsp:sp>
    <dsp:sp modelId="{0933F24C-AFF6-C143-9873-8AE595297759}">
      <dsp:nvSpPr>
        <dsp:cNvPr id="0" name=""/>
        <dsp:cNvSpPr/>
      </dsp:nvSpPr>
      <dsp:spPr>
        <a:xfrm>
          <a:off x="0" y="1414294"/>
          <a:ext cx="1253807" cy="1331814"/>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47" tIns="131554" rIns="66347" bIns="131554" numCol="1" spcCol="1270" anchor="ctr" anchorCtr="0">
          <a:noAutofit/>
        </a:bodyPr>
        <a:lstStyle/>
        <a:p>
          <a:pPr marL="0" lvl="0" indent="0" algn="ctr" defTabSz="889000">
            <a:lnSpc>
              <a:spcPct val="90000"/>
            </a:lnSpc>
            <a:spcBef>
              <a:spcPct val="0"/>
            </a:spcBef>
            <a:spcAft>
              <a:spcPct val="35000"/>
            </a:spcAft>
            <a:buNone/>
          </a:pPr>
          <a:r>
            <a:rPr lang="en-US" sz="2000" kern="1200"/>
            <a:t>Managing</a:t>
          </a:r>
        </a:p>
      </dsp:txBody>
      <dsp:txXfrm>
        <a:off x="0" y="1414294"/>
        <a:ext cx="1253807" cy="1331814"/>
      </dsp:txXfrm>
    </dsp:sp>
    <dsp:sp modelId="{5912AC7B-A9F3-CB4C-96DB-A307F0EFE13F}">
      <dsp:nvSpPr>
        <dsp:cNvPr id="0" name=""/>
        <dsp:cNvSpPr/>
      </dsp:nvSpPr>
      <dsp:spPr>
        <a:xfrm>
          <a:off x="1253807" y="2826016"/>
          <a:ext cx="5015230" cy="1331814"/>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09" tIns="338281" rIns="97309" bIns="338281" numCol="1" spcCol="1270" anchor="ctr" anchorCtr="0">
          <a:noAutofit/>
        </a:bodyPr>
        <a:lstStyle/>
        <a:p>
          <a:pPr marL="0" lvl="0" indent="0" algn="l" defTabSz="711200">
            <a:lnSpc>
              <a:spcPct val="90000"/>
            </a:lnSpc>
            <a:spcBef>
              <a:spcPct val="0"/>
            </a:spcBef>
            <a:spcAft>
              <a:spcPct val="35000"/>
            </a:spcAft>
            <a:buNone/>
          </a:pPr>
          <a:r>
            <a:rPr lang="en-US" sz="1600" kern="1200"/>
            <a:t>Meeting our own needs</a:t>
          </a:r>
        </a:p>
      </dsp:txBody>
      <dsp:txXfrm>
        <a:off x="1253807" y="2826016"/>
        <a:ext cx="5015230" cy="1331814"/>
      </dsp:txXfrm>
    </dsp:sp>
    <dsp:sp modelId="{BDB3F432-C9EC-ED42-8C18-544D01262261}">
      <dsp:nvSpPr>
        <dsp:cNvPr id="0" name=""/>
        <dsp:cNvSpPr/>
      </dsp:nvSpPr>
      <dsp:spPr>
        <a:xfrm>
          <a:off x="0" y="2826016"/>
          <a:ext cx="1253807" cy="1331814"/>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47" tIns="131554" rIns="66347" bIns="131554" numCol="1" spcCol="1270" anchor="ctr" anchorCtr="0">
          <a:noAutofit/>
        </a:bodyPr>
        <a:lstStyle/>
        <a:p>
          <a:pPr marL="0" lvl="0" indent="0" algn="ctr" defTabSz="889000">
            <a:lnSpc>
              <a:spcPct val="90000"/>
            </a:lnSpc>
            <a:spcBef>
              <a:spcPct val="0"/>
            </a:spcBef>
            <a:spcAft>
              <a:spcPct val="35000"/>
            </a:spcAft>
            <a:buNone/>
          </a:pPr>
          <a:r>
            <a:rPr lang="en-US" sz="2000" kern="1200"/>
            <a:t>Meeting</a:t>
          </a:r>
        </a:p>
      </dsp:txBody>
      <dsp:txXfrm>
        <a:off x="0" y="2826016"/>
        <a:ext cx="1253807" cy="1331814"/>
      </dsp:txXfrm>
    </dsp:sp>
    <dsp:sp modelId="{3EDD9315-F2A7-8F4F-8232-FF811EFD96FA}">
      <dsp:nvSpPr>
        <dsp:cNvPr id="0" name=""/>
        <dsp:cNvSpPr/>
      </dsp:nvSpPr>
      <dsp:spPr>
        <a:xfrm>
          <a:off x="1253807" y="4237739"/>
          <a:ext cx="5015230" cy="133181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09" tIns="338281" rIns="97309" bIns="338281" numCol="1" spcCol="1270" anchor="ctr" anchorCtr="0">
          <a:noAutofit/>
        </a:bodyPr>
        <a:lstStyle/>
        <a:p>
          <a:pPr marL="0" lvl="0" indent="0" algn="l" defTabSz="711200">
            <a:lnSpc>
              <a:spcPct val="90000"/>
            </a:lnSpc>
            <a:spcBef>
              <a:spcPct val="0"/>
            </a:spcBef>
            <a:spcAft>
              <a:spcPct val="35000"/>
            </a:spcAft>
            <a:buNone/>
          </a:pPr>
          <a:r>
            <a:rPr lang="en-US" sz="1600" kern="1200"/>
            <a:t>Believing in your child, and your parenting</a:t>
          </a:r>
        </a:p>
      </dsp:txBody>
      <dsp:txXfrm>
        <a:off x="1253807" y="4237739"/>
        <a:ext cx="5015230" cy="1331814"/>
      </dsp:txXfrm>
    </dsp:sp>
    <dsp:sp modelId="{E7D67DD1-9B62-C64A-9F52-0505278C0B27}">
      <dsp:nvSpPr>
        <dsp:cNvPr id="0" name=""/>
        <dsp:cNvSpPr/>
      </dsp:nvSpPr>
      <dsp:spPr>
        <a:xfrm>
          <a:off x="0" y="4237739"/>
          <a:ext cx="1253807" cy="1331814"/>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47" tIns="131554" rIns="66347" bIns="131554" numCol="1" spcCol="1270" anchor="ctr" anchorCtr="0">
          <a:noAutofit/>
        </a:bodyPr>
        <a:lstStyle/>
        <a:p>
          <a:pPr marL="0" lvl="0" indent="0" algn="ctr" defTabSz="889000">
            <a:lnSpc>
              <a:spcPct val="90000"/>
            </a:lnSpc>
            <a:spcBef>
              <a:spcPct val="0"/>
            </a:spcBef>
            <a:spcAft>
              <a:spcPct val="35000"/>
            </a:spcAft>
            <a:buNone/>
          </a:pPr>
          <a:r>
            <a:rPr lang="en-US" sz="2000" kern="1200"/>
            <a:t>Believing</a:t>
          </a:r>
        </a:p>
      </dsp:txBody>
      <dsp:txXfrm>
        <a:off x="0" y="4237739"/>
        <a:ext cx="1253807" cy="1331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C443A-7A37-4BC9-9E11-B279C0F51783}">
      <dsp:nvSpPr>
        <dsp:cNvPr id="0" name=""/>
        <dsp:cNvSpPr/>
      </dsp:nvSpPr>
      <dsp:spPr>
        <a:xfrm>
          <a:off x="0" y="5308"/>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AE94D-4634-4E1F-B482-82223C064A99}">
      <dsp:nvSpPr>
        <dsp:cNvPr id="0" name=""/>
        <dsp:cNvSpPr/>
      </dsp:nvSpPr>
      <dsp:spPr>
        <a:xfrm>
          <a:off x="373711" y="283275"/>
          <a:ext cx="679474" cy="679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356125-7070-4F47-9F56-432103D3A039}">
      <dsp:nvSpPr>
        <dsp:cNvPr id="0" name=""/>
        <dsp:cNvSpPr/>
      </dsp:nvSpPr>
      <dsp:spPr>
        <a:xfrm>
          <a:off x="1426897" y="5308"/>
          <a:ext cx="2835720"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AU" sz="2200" b="0" i="0" kern="1200"/>
            <a:t>Help them label their emotions:</a:t>
          </a:r>
          <a:endParaRPr lang="en-US" sz="2200" kern="1200"/>
        </a:p>
      </dsp:txBody>
      <dsp:txXfrm>
        <a:off x="1426897" y="5308"/>
        <a:ext cx="2835720" cy="1235409"/>
      </dsp:txXfrm>
    </dsp:sp>
    <dsp:sp modelId="{02B32228-64E0-4000-92DC-2EB05B231DEE}">
      <dsp:nvSpPr>
        <dsp:cNvPr id="0" name=""/>
        <dsp:cNvSpPr/>
      </dsp:nvSpPr>
      <dsp:spPr>
        <a:xfrm>
          <a:off x="4262617" y="5308"/>
          <a:ext cx="203758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488950">
            <a:lnSpc>
              <a:spcPct val="90000"/>
            </a:lnSpc>
            <a:spcBef>
              <a:spcPct val="0"/>
            </a:spcBef>
            <a:spcAft>
              <a:spcPct val="35000"/>
            </a:spcAft>
            <a:buNone/>
          </a:pPr>
          <a:r>
            <a:rPr lang="en-AU" sz="1100" b="0" i="0" kern="1200"/>
            <a:t>You look … is something on your mind?</a:t>
          </a:r>
          <a:endParaRPr lang="en-US" sz="1100" kern="1200"/>
        </a:p>
        <a:p>
          <a:pPr marL="0" lvl="0" indent="0" algn="l" defTabSz="488950">
            <a:lnSpc>
              <a:spcPct val="90000"/>
            </a:lnSpc>
            <a:spcBef>
              <a:spcPct val="0"/>
            </a:spcBef>
            <a:spcAft>
              <a:spcPct val="35000"/>
            </a:spcAft>
            <a:buNone/>
          </a:pPr>
          <a:r>
            <a:rPr lang="en-AU" sz="1100" b="0" i="0" kern="1200"/>
            <a:t>If that happened to me, I would feel….</a:t>
          </a:r>
          <a:endParaRPr lang="en-US" sz="1100" kern="1200"/>
        </a:p>
        <a:p>
          <a:pPr marL="0" lvl="0" indent="0" algn="l" defTabSz="488950">
            <a:lnSpc>
              <a:spcPct val="90000"/>
            </a:lnSpc>
            <a:spcBef>
              <a:spcPct val="0"/>
            </a:spcBef>
            <a:spcAft>
              <a:spcPct val="35000"/>
            </a:spcAft>
            <a:buNone/>
          </a:pPr>
          <a:r>
            <a:rPr lang="en-AU" sz="1100" b="0" i="0" kern="1200"/>
            <a:t>It sounds like you are feeling…..</a:t>
          </a:r>
          <a:endParaRPr lang="en-US" sz="1100" kern="1200"/>
        </a:p>
      </dsp:txBody>
      <dsp:txXfrm>
        <a:off x="4262617" y="5308"/>
        <a:ext cx="2037588" cy="1235409"/>
      </dsp:txXfrm>
    </dsp:sp>
    <dsp:sp modelId="{715B6C92-468B-4C74-B961-A0C84037BED3}">
      <dsp:nvSpPr>
        <dsp:cNvPr id="0" name=""/>
        <dsp:cNvSpPr/>
      </dsp:nvSpPr>
      <dsp:spPr>
        <a:xfrm>
          <a:off x="0" y="1549569"/>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CDA9D-5230-4027-A4AF-A77104DD19C9}">
      <dsp:nvSpPr>
        <dsp:cNvPr id="0" name=""/>
        <dsp:cNvSpPr/>
      </dsp:nvSpPr>
      <dsp:spPr>
        <a:xfrm>
          <a:off x="373711" y="1827536"/>
          <a:ext cx="679474" cy="679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066F3C-FBB7-4AB7-B448-8730580C57E3}">
      <dsp:nvSpPr>
        <dsp:cNvPr id="0" name=""/>
        <dsp:cNvSpPr/>
      </dsp:nvSpPr>
      <dsp:spPr>
        <a:xfrm>
          <a:off x="1426897" y="1549569"/>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AU" sz="2200" b="0" i="0" kern="1200"/>
            <a:t>Acknowledge and validate this as natural </a:t>
          </a:r>
          <a:endParaRPr lang="en-US" sz="2200" kern="1200"/>
        </a:p>
      </dsp:txBody>
      <dsp:txXfrm>
        <a:off x="1426897" y="1549569"/>
        <a:ext cx="4873308" cy="1235409"/>
      </dsp:txXfrm>
    </dsp:sp>
    <dsp:sp modelId="{346CE9AB-840D-4B7E-AF35-24D077FBEA9C}">
      <dsp:nvSpPr>
        <dsp:cNvPr id="0" name=""/>
        <dsp:cNvSpPr/>
      </dsp:nvSpPr>
      <dsp:spPr>
        <a:xfrm>
          <a:off x="0" y="3093830"/>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F8BA35-AAAF-484C-AF66-75729D4F5871}">
      <dsp:nvSpPr>
        <dsp:cNvPr id="0" name=""/>
        <dsp:cNvSpPr/>
      </dsp:nvSpPr>
      <dsp:spPr>
        <a:xfrm>
          <a:off x="373711" y="3371797"/>
          <a:ext cx="679474" cy="679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BC0D4A-C203-490C-AA2D-C082819E706B}">
      <dsp:nvSpPr>
        <dsp:cNvPr id="0" name=""/>
        <dsp:cNvSpPr/>
      </dsp:nvSpPr>
      <dsp:spPr>
        <a:xfrm>
          <a:off x="1426897" y="3093830"/>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AU" sz="2200" b="0" i="0" kern="1200"/>
            <a:t>Identify times of resilience and bravery in the past</a:t>
          </a:r>
          <a:endParaRPr lang="en-US" sz="2200" kern="1200"/>
        </a:p>
      </dsp:txBody>
      <dsp:txXfrm>
        <a:off x="1426897" y="3093830"/>
        <a:ext cx="4873308" cy="1235409"/>
      </dsp:txXfrm>
    </dsp:sp>
    <dsp:sp modelId="{E7665309-22E0-4093-B3C6-EB667A7AD5DC}">
      <dsp:nvSpPr>
        <dsp:cNvPr id="0" name=""/>
        <dsp:cNvSpPr/>
      </dsp:nvSpPr>
      <dsp:spPr>
        <a:xfrm>
          <a:off x="0" y="4638091"/>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297004-C63B-4718-AA64-11F676D0E25D}">
      <dsp:nvSpPr>
        <dsp:cNvPr id="0" name=""/>
        <dsp:cNvSpPr/>
      </dsp:nvSpPr>
      <dsp:spPr>
        <a:xfrm>
          <a:off x="373711" y="4916058"/>
          <a:ext cx="679474" cy="679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ACD35A-3BF5-498B-90D5-BED30C188A8C}">
      <dsp:nvSpPr>
        <dsp:cNvPr id="0" name=""/>
        <dsp:cNvSpPr/>
      </dsp:nvSpPr>
      <dsp:spPr>
        <a:xfrm>
          <a:off x="1426897" y="4638091"/>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AU" sz="2200" b="0" i="0" kern="1200"/>
            <a:t>Turn from “what if” to “even if” thinking</a:t>
          </a:r>
          <a:endParaRPr lang="en-US" sz="2200" kern="1200"/>
        </a:p>
      </dsp:txBody>
      <dsp:txXfrm>
        <a:off x="1426897" y="4638091"/>
        <a:ext cx="4873308" cy="1235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EA8CA-72AA-4F4F-9693-59299B9FD7BE}">
      <dsp:nvSpPr>
        <dsp:cNvPr id="0" name=""/>
        <dsp:cNvSpPr/>
      </dsp:nvSpPr>
      <dsp:spPr>
        <a:xfrm>
          <a:off x="2394915" y="2088"/>
          <a:ext cx="1931545" cy="965772"/>
        </a:xfrm>
        <a:prstGeom prst="roundRect">
          <a:avLst>
            <a:gd name="adj" fmla="val 1000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accent5">
                  <a:lumMod val="50000"/>
                </a:schemeClr>
              </a:solidFill>
            </a:rPr>
            <a:t>Development</a:t>
          </a:r>
        </a:p>
      </dsp:txBody>
      <dsp:txXfrm>
        <a:off x="2423201" y="30374"/>
        <a:ext cx="1874973" cy="909200"/>
      </dsp:txXfrm>
    </dsp:sp>
    <dsp:sp modelId="{F68F0A5A-A960-BF4F-A11E-59FCB6B86324}">
      <dsp:nvSpPr>
        <dsp:cNvPr id="0" name=""/>
        <dsp:cNvSpPr/>
      </dsp:nvSpPr>
      <dsp:spPr>
        <a:xfrm>
          <a:off x="2588070" y="967861"/>
          <a:ext cx="193154" cy="724329"/>
        </a:xfrm>
        <a:custGeom>
          <a:avLst/>
          <a:gdLst/>
          <a:ahLst/>
          <a:cxnLst/>
          <a:rect l="0" t="0" r="0" b="0"/>
          <a:pathLst>
            <a:path>
              <a:moveTo>
                <a:pt x="0" y="0"/>
              </a:moveTo>
              <a:lnTo>
                <a:pt x="0" y="724329"/>
              </a:lnTo>
              <a:lnTo>
                <a:pt x="193154" y="7243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3A6AA7-3AAB-D341-8402-8944DBBE0B1D}">
      <dsp:nvSpPr>
        <dsp:cNvPr id="0" name=""/>
        <dsp:cNvSpPr/>
      </dsp:nvSpPr>
      <dsp:spPr>
        <a:xfrm>
          <a:off x="2781224" y="1209304"/>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Physically</a:t>
          </a:r>
        </a:p>
      </dsp:txBody>
      <dsp:txXfrm>
        <a:off x="2809510" y="1237590"/>
        <a:ext cx="1488664" cy="909200"/>
      </dsp:txXfrm>
    </dsp:sp>
    <dsp:sp modelId="{692BF9A1-19EB-2A47-B711-8B6E2E62586B}">
      <dsp:nvSpPr>
        <dsp:cNvPr id="0" name=""/>
        <dsp:cNvSpPr/>
      </dsp:nvSpPr>
      <dsp:spPr>
        <a:xfrm>
          <a:off x="2588070" y="967861"/>
          <a:ext cx="193154" cy="1931545"/>
        </a:xfrm>
        <a:custGeom>
          <a:avLst/>
          <a:gdLst/>
          <a:ahLst/>
          <a:cxnLst/>
          <a:rect l="0" t="0" r="0" b="0"/>
          <a:pathLst>
            <a:path>
              <a:moveTo>
                <a:pt x="0" y="0"/>
              </a:moveTo>
              <a:lnTo>
                <a:pt x="0" y="1931545"/>
              </a:lnTo>
              <a:lnTo>
                <a:pt x="193154" y="1931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624E63-35A9-964E-9917-604FF0C0286A}">
      <dsp:nvSpPr>
        <dsp:cNvPr id="0" name=""/>
        <dsp:cNvSpPr/>
      </dsp:nvSpPr>
      <dsp:spPr>
        <a:xfrm>
          <a:off x="2781224" y="2416520"/>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Socially</a:t>
          </a:r>
        </a:p>
      </dsp:txBody>
      <dsp:txXfrm>
        <a:off x="2809510" y="2444806"/>
        <a:ext cx="1488664" cy="909200"/>
      </dsp:txXfrm>
    </dsp:sp>
    <dsp:sp modelId="{B8209B40-97F8-5D44-A5B0-26C0E6FFA934}">
      <dsp:nvSpPr>
        <dsp:cNvPr id="0" name=""/>
        <dsp:cNvSpPr/>
      </dsp:nvSpPr>
      <dsp:spPr>
        <a:xfrm>
          <a:off x="2588070" y="967861"/>
          <a:ext cx="193154" cy="3138761"/>
        </a:xfrm>
        <a:custGeom>
          <a:avLst/>
          <a:gdLst/>
          <a:ahLst/>
          <a:cxnLst/>
          <a:rect l="0" t="0" r="0" b="0"/>
          <a:pathLst>
            <a:path>
              <a:moveTo>
                <a:pt x="0" y="0"/>
              </a:moveTo>
              <a:lnTo>
                <a:pt x="0" y="3138761"/>
              </a:lnTo>
              <a:lnTo>
                <a:pt x="193154" y="3138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CCC814-3DBD-DD42-B9D2-2B0F262BF3BA}">
      <dsp:nvSpPr>
        <dsp:cNvPr id="0" name=""/>
        <dsp:cNvSpPr/>
      </dsp:nvSpPr>
      <dsp:spPr>
        <a:xfrm>
          <a:off x="2781224" y="3623736"/>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Emotionally</a:t>
          </a:r>
        </a:p>
      </dsp:txBody>
      <dsp:txXfrm>
        <a:off x="2809510" y="3652022"/>
        <a:ext cx="1488664" cy="909200"/>
      </dsp:txXfrm>
    </dsp:sp>
    <dsp:sp modelId="{4E28809F-53DB-D845-A112-FE070299BE11}">
      <dsp:nvSpPr>
        <dsp:cNvPr id="0" name=""/>
        <dsp:cNvSpPr/>
      </dsp:nvSpPr>
      <dsp:spPr>
        <a:xfrm>
          <a:off x="2588070" y="967861"/>
          <a:ext cx="193154" cy="4345977"/>
        </a:xfrm>
        <a:custGeom>
          <a:avLst/>
          <a:gdLst/>
          <a:ahLst/>
          <a:cxnLst/>
          <a:rect l="0" t="0" r="0" b="0"/>
          <a:pathLst>
            <a:path>
              <a:moveTo>
                <a:pt x="0" y="0"/>
              </a:moveTo>
              <a:lnTo>
                <a:pt x="0" y="4345977"/>
              </a:lnTo>
              <a:lnTo>
                <a:pt x="193154" y="43459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02AC07-BBA4-DE4E-B288-6EFEC25B225D}">
      <dsp:nvSpPr>
        <dsp:cNvPr id="0" name=""/>
        <dsp:cNvSpPr/>
      </dsp:nvSpPr>
      <dsp:spPr>
        <a:xfrm>
          <a:off x="2781224" y="4830952"/>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Cognitively</a:t>
          </a:r>
        </a:p>
      </dsp:txBody>
      <dsp:txXfrm>
        <a:off x="2809510" y="4859238"/>
        <a:ext cx="1488664" cy="909200"/>
      </dsp:txXfrm>
    </dsp:sp>
    <dsp:sp modelId="{52682FFD-3E47-0249-9425-0690DAF8E3F9}">
      <dsp:nvSpPr>
        <dsp:cNvPr id="0" name=""/>
        <dsp:cNvSpPr/>
      </dsp:nvSpPr>
      <dsp:spPr>
        <a:xfrm>
          <a:off x="4809347" y="2088"/>
          <a:ext cx="1931545" cy="965772"/>
        </a:xfrm>
        <a:prstGeom prst="roundRect">
          <a:avLst>
            <a:gd name="adj" fmla="val 1000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accent5">
                  <a:lumMod val="50000"/>
                </a:schemeClr>
              </a:solidFill>
            </a:rPr>
            <a:t>Relationship</a:t>
          </a:r>
        </a:p>
      </dsp:txBody>
      <dsp:txXfrm>
        <a:off x="4837633" y="30374"/>
        <a:ext cx="1874973" cy="909200"/>
      </dsp:txXfrm>
    </dsp:sp>
    <dsp:sp modelId="{C79559CC-1674-0049-98A6-52D737E3E0EA}">
      <dsp:nvSpPr>
        <dsp:cNvPr id="0" name=""/>
        <dsp:cNvSpPr/>
      </dsp:nvSpPr>
      <dsp:spPr>
        <a:xfrm>
          <a:off x="5002501" y="967861"/>
          <a:ext cx="193154" cy="724329"/>
        </a:xfrm>
        <a:custGeom>
          <a:avLst/>
          <a:gdLst/>
          <a:ahLst/>
          <a:cxnLst/>
          <a:rect l="0" t="0" r="0" b="0"/>
          <a:pathLst>
            <a:path>
              <a:moveTo>
                <a:pt x="0" y="0"/>
              </a:moveTo>
              <a:lnTo>
                <a:pt x="0" y="724329"/>
              </a:lnTo>
              <a:lnTo>
                <a:pt x="193154" y="7243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4390F2-37A5-294A-8AE1-B3D7055983D1}">
      <dsp:nvSpPr>
        <dsp:cNvPr id="0" name=""/>
        <dsp:cNvSpPr/>
      </dsp:nvSpPr>
      <dsp:spPr>
        <a:xfrm>
          <a:off x="5195656" y="1209304"/>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Shared fun and joy</a:t>
          </a:r>
        </a:p>
      </dsp:txBody>
      <dsp:txXfrm>
        <a:off x="5223942" y="1237590"/>
        <a:ext cx="1488664" cy="909200"/>
      </dsp:txXfrm>
    </dsp:sp>
    <dsp:sp modelId="{C800BC89-6713-8B4A-AF56-AA2CD358CADF}">
      <dsp:nvSpPr>
        <dsp:cNvPr id="0" name=""/>
        <dsp:cNvSpPr/>
      </dsp:nvSpPr>
      <dsp:spPr>
        <a:xfrm>
          <a:off x="5002501" y="967861"/>
          <a:ext cx="193154" cy="1931545"/>
        </a:xfrm>
        <a:custGeom>
          <a:avLst/>
          <a:gdLst/>
          <a:ahLst/>
          <a:cxnLst/>
          <a:rect l="0" t="0" r="0" b="0"/>
          <a:pathLst>
            <a:path>
              <a:moveTo>
                <a:pt x="0" y="0"/>
              </a:moveTo>
              <a:lnTo>
                <a:pt x="0" y="1931545"/>
              </a:lnTo>
              <a:lnTo>
                <a:pt x="193154" y="1931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A6588-3EC6-9947-9C78-02D06C88A161}">
      <dsp:nvSpPr>
        <dsp:cNvPr id="0" name=""/>
        <dsp:cNvSpPr/>
      </dsp:nvSpPr>
      <dsp:spPr>
        <a:xfrm>
          <a:off x="5195656" y="2416520"/>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Strengthen bond</a:t>
          </a:r>
        </a:p>
      </dsp:txBody>
      <dsp:txXfrm>
        <a:off x="5223942" y="2444806"/>
        <a:ext cx="1488664" cy="909200"/>
      </dsp:txXfrm>
    </dsp:sp>
    <dsp:sp modelId="{EA51D0E5-13ED-7B4E-AA25-8C58B495CC0E}">
      <dsp:nvSpPr>
        <dsp:cNvPr id="0" name=""/>
        <dsp:cNvSpPr/>
      </dsp:nvSpPr>
      <dsp:spPr>
        <a:xfrm>
          <a:off x="5002501" y="967861"/>
          <a:ext cx="193154" cy="3138761"/>
        </a:xfrm>
        <a:custGeom>
          <a:avLst/>
          <a:gdLst/>
          <a:ahLst/>
          <a:cxnLst/>
          <a:rect l="0" t="0" r="0" b="0"/>
          <a:pathLst>
            <a:path>
              <a:moveTo>
                <a:pt x="0" y="0"/>
              </a:moveTo>
              <a:lnTo>
                <a:pt x="0" y="3138761"/>
              </a:lnTo>
              <a:lnTo>
                <a:pt x="193154" y="3138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5EEF2-0872-F54D-89BC-F95ACFBA5A5D}">
      <dsp:nvSpPr>
        <dsp:cNvPr id="0" name=""/>
        <dsp:cNvSpPr/>
      </dsp:nvSpPr>
      <dsp:spPr>
        <a:xfrm>
          <a:off x="5195656" y="3623736"/>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In-tune</a:t>
          </a:r>
        </a:p>
      </dsp:txBody>
      <dsp:txXfrm>
        <a:off x="5223942" y="3652022"/>
        <a:ext cx="1488664" cy="909200"/>
      </dsp:txXfrm>
    </dsp:sp>
    <dsp:sp modelId="{EA4AE172-2DB4-9249-9FAF-586B64189F4D}">
      <dsp:nvSpPr>
        <dsp:cNvPr id="0" name=""/>
        <dsp:cNvSpPr/>
      </dsp:nvSpPr>
      <dsp:spPr>
        <a:xfrm>
          <a:off x="5002501" y="967861"/>
          <a:ext cx="193154" cy="4345977"/>
        </a:xfrm>
        <a:custGeom>
          <a:avLst/>
          <a:gdLst/>
          <a:ahLst/>
          <a:cxnLst/>
          <a:rect l="0" t="0" r="0" b="0"/>
          <a:pathLst>
            <a:path>
              <a:moveTo>
                <a:pt x="0" y="0"/>
              </a:moveTo>
              <a:lnTo>
                <a:pt x="0" y="4345977"/>
              </a:lnTo>
              <a:lnTo>
                <a:pt x="193154" y="43459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7690E-CAE9-8C4C-BE3A-6437AE5594DD}">
      <dsp:nvSpPr>
        <dsp:cNvPr id="0" name=""/>
        <dsp:cNvSpPr/>
      </dsp:nvSpPr>
      <dsp:spPr>
        <a:xfrm>
          <a:off x="5195656" y="4830952"/>
          <a:ext cx="1545236" cy="965772"/>
        </a:xfrm>
        <a:prstGeom prst="roundRect">
          <a:avLst>
            <a:gd name="adj" fmla="val 1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Communication</a:t>
          </a:r>
        </a:p>
      </dsp:txBody>
      <dsp:txXfrm>
        <a:off x="5223942" y="4859238"/>
        <a:ext cx="1488664" cy="909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AU" dirty="0"/>
              <a:t>Understanding and managing feelings</a:t>
            </a:r>
          </a:p>
          <a:p>
            <a:r>
              <a:rPr lang="en-AU" dirty="0"/>
              <a:t>Children’s abilities for recognising, understanding and managing their emotions are inﬂuenced by the ways the adults who care for them acknowledge and respond to their feelings. When children learn to manage their emotions they are also better able to manage their behaviour. Parents, carers and school staff can provide important support and guidance for children’s emotional development.</a:t>
            </a:r>
          </a:p>
          <a:p>
            <a:endParaRPr lang="en-AU" dirty="0"/>
          </a:p>
          <a:p>
            <a:r>
              <a:rPr lang="en-AU" dirty="0"/>
              <a:t>Helpful ways of supporting children’s emotional development</a:t>
            </a:r>
          </a:p>
          <a:p>
            <a:r>
              <a:rPr lang="en-AU" dirty="0"/>
              <a:t>Listen and validate the child’s emotional experience </a:t>
            </a:r>
          </a:p>
          <a:p>
            <a:endParaRPr lang="en-AU" dirty="0"/>
          </a:p>
          <a:p>
            <a:r>
              <a:rPr lang="en-AU" dirty="0"/>
              <a:t>Listen to what children say and acknowledge their feelings. This helps children to identify emotions and understand how they work. Being supported in this way helps children work out how to manage their emotions. You might say, “You look worried. Is something on your mind?” or “It sounds like you’re really angry. Let’s talk about it.” </a:t>
            </a:r>
          </a:p>
          <a:p>
            <a:endParaRPr lang="en-AU" dirty="0"/>
          </a:p>
          <a:p>
            <a:r>
              <a:rPr lang="en-AU" dirty="0"/>
              <a:t>View emotions as an opportunity for connecting and teaching </a:t>
            </a:r>
          </a:p>
          <a:p>
            <a:endParaRPr lang="en-AU" dirty="0"/>
          </a:p>
          <a:p>
            <a:r>
              <a:rPr lang="en-AU" dirty="0"/>
              <a:t>Children’s emotional reactions provide ‘teachable moments’ for helping them understand emotions and learn effective ways to manage them. You might say, “I can see you’re really frustrated about having to wait for what you want. Why don’t we read a story while we’re waiting?” </a:t>
            </a:r>
          </a:p>
          <a:p>
            <a:endParaRPr lang="en-AU" dirty="0"/>
          </a:p>
          <a:p>
            <a:r>
              <a:rPr lang="en-AU" dirty="0"/>
              <a:t>Encourage problem-solving to manage emotions </a:t>
            </a:r>
          </a:p>
          <a:p>
            <a:endParaRPr lang="en-AU" dirty="0"/>
          </a:p>
          <a:p>
            <a:r>
              <a:rPr lang="en-AU" dirty="0"/>
              <a:t>Help children develop their skills for managing emotions by helping them think of different ways they could respond. You might say, “What would help you feel brave?” or “How else could you look at this?” </a:t>
            </a:r>
          </a:p>
          <a:p>
            <a:endParaRPr lang="en-AU" dirty="0"/>
          </a:p>
          <a:p>
            <a:r>
              <a:rPr lang="en-AU" dirty="0"/>
              <a:t>Set limits in a supportive way </a:t>
            </a:r>
          </a:p>
          <a:p>
            <a:endParaRPr lang="en-AU" dirty="0"/>
          </a:p>
          <a:p>
            <a:r>
              <a:rPr lang="en-AU" dirty="0"/>
              <a:t>Set limits on inappropriate behaviour so that children understand that having feelings is okay, but acting inappropriately is not. You might say, “I know you’re upset that your friend couldn’t make it over, but that does not make it okay to yell at me.”</a:t>
            </a:r>
          </a:p>
        </p:txBody>
      </p:sp>
      <p:sp>
        <p:nvSpPr>
          <p:cNvPr id="4" name="Slide Number Placeholder 3"/>
          <p:cNvSpPr>
            <a:spLocks noGrp="1"/>
          </p:cNvSpPr>
          <p:nvPr>
            <p:ph type="sldNum" sz="quarter" idx="10"/>
          </p:nvPr>
        </p:nvSpPr>
        <p:spPr/>
        <p:txBody>
          <a:bodyPr/>
          <a:lstStyle/>
          <a:p>
            <a:fld id="{58BE1359-2DA2-4102-8E5F-3C314329F386}" type="slidenum">
              <a:rPr lang="en-US" smtClean="0"/>
              <a:t>10</a:t>
            </a:fld>
            <a:endParaRPr lang="en-US"/>
          </a:p>
        </p:txBody>
      </p:sp>
    </p:spTree>
    <p:extLst>
      <p:ext uri="{BB962C8B-B14F-4D97-AF65-F5344CB8AC3E}">
        <p14:creationId xmlns:p14="http://schemas.microsoft.com/office/powerpoint/2010/main" val="228737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8" name="Google Shape;21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8404112" cy="664797"/>
          </a:xfrm>
        </p:spPr>
        <p:txBody>
          <a:bodyPr/>
          <a:lstStyle/>
          <a:p>
            <a:r>
              <a:rPr lang="en-US" dirty="0"/>
              <a:t>Click to edit Master title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3513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6" name="Google Shape;26;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 name="Google Shape;2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1" name="Google Shape;4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mailto:admin@effectiveliving.com.au" TargetMode="External"/><Relationship Id="rId3" Type="http://schemas.openxmlformats.org/officeDocument/2006/relationships/image" Target="../media/image17.png"/><Relationship Id="rId7" Type="http://schemas.openxmlformats.org/officeDocument/2006/relationships/hyperlink" Target="http://www.effectiveliving.com.au/" TargetMode="Externa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078FB8-B940-ED46-A19D-4C41903CEA9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spcBef>
                <a:spcPct val="0"/>
              </a:spcBef>
            </a:pPr>
            <a:r>
              <a:rPr lang="en-US" sz="5400" kern="1200" dirty="0">
                <a:solidFill>
                  <a:srgbClr val="FFFFFF"/>
                </a:solidFill>
                <a:latin typeface="+mj-lt"/>
                <a:ea typeface="+mj-ea"/>
                <a:cs typeface="+mj-cs"/>
              </a:rPr>
              <a:t>Welcome on behalf of our team</a:t>
            </a:r>
          </a:p>
        </p:txBody>
      </p:sp>
      <p:pic>
        <p:nvPicPr>
          <p:cNvPr id="10" name="Picture 9" descr="A group of people sitting at a table&#10;&#10;Description automatically generated with medium confidence">
            <a:extLst>
              <a:ext uri="{FF2B5EF4-FFF2-40B4-BE49-F238E27FC236}">
                <a16:creationId xmlns:a16="http://schemas.microsoft.com/office/drawing/2014/main" id="{576C0BC8-F8DF-124E-BEAF-E8CD721D1A46}"/>
              </a:ext>
            </a:extLst>
          </p:cNvPr>
          <p:cNvPicPr>
            <a:picLocks noChangeAspect="1"/>
          </p:cNvPicPr>
          <p:nvPr/>
        </p:nvPicPr>
        <p:blipFill rotWithShape="1">
          <a:blip r:embed="rId2"/>
          <a:srcRect t="15361" r="-1" b="16374"/>
          <a:stretch/>
        </p:blipFill>
        <p:spPr>
          <a:xfrm>
            <a:off x="851955" y="307731"/>
            <a:ext cx="4392086" cy="3997637"/>
          </a:xfrm>
          <a:prstGeom prst="rect">
            <a:avLst/>
          </a:prstGeom>
        </p:spPr>
      </p:pic>
      <p:pic>
        <p:nvPicPr>
          <p:cNvPr id="14" name="Picture 13">
            <a:extLst>
              <a:ext uri="{FF2B5EF4-FFF2-40B4-BE49-F238E27FC236}">
                <a16:creationId xmlns:a16="http://schemas.microsoft.com/office/drawing/2014/main" id="{2CCB1F88-F457-334C-BE23-899338C37A78}"/>
              </a:ext>
            </a:extLst>
          </p:cNvPr>
          <p:cNvPicPr>
            <a:picLocks noChangeAspect="1"/>
          </p:cNvPicPr>
          <p:nvPr/>
        </p:nvPicPr>
        <p:blipFill>
          <a:blip r:embed="rId3"/>
          <a:stretch>
            <a:fillRect/>
          </a:stretch>
        </p:blipFill>
        <p:spPr>
          <a:xfrm>
            <a:off x="6416043" y="492526"/>
            <a:ext cx="5455917" cy="3628046"/>
          </a:xfrm>
          <a:prstGeom prst="rect">
            <a:avLst/>
          </a:prstGeom>
        </p:spPr>
      </p:pic>
      <p:cxnSp>
        <p:nvCxnSpPr>
          <p:cNvPr id="26"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1E8F99B-C078-9E4F-963E-015CDBA7020C}"/>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lnSpc>
                <a:spcPct val="90000"/>
              </a:lnSpc>
              <a:spcAft>
                <a:spcPts val="600"/>
              </a:spcAft>
            </a:pPr>
            <a:r>
              <a:rPr lang="en-US" kern="1200">
                <a:solidFill>
                  <a:srgbClr val="898989"/>
                </a:solidFill>
                <a:latin typeface="+mn-lt"/>
                <a:ea typeface="+mn-ea"/>
                <a:cs typeface="+mn-cs"/>
              </a:rPr>
              <a:t>www.effectiveliving.com.au</a:t>
            </a:r>
          </a:p>
        </p:txBody>
      </p:sp>
    </p:spTree>
    <p:extLst>
      <p:ext uri="{BB962C8B-B14F-4D97-AF65-F5344CB8AC3E}">
        <p14:creationId xmlns:p14="http://schemas.microsoft.com/office/powerpoint/2010/main" val="180474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C18F6-BB80-41FD-A131-5954DBB4D861}"/>
              </a:ext>
            </a:extLst>
          </p:cNvPr>
          <p:cNvSpPr>
            <a:spLocks noGrp="1"/>
          </p:cNvSpPr>
          <p:nvPr>
            <p:ph type="title"/>
          </p:nvPr>
        </p:nvSpPr>
        <p:spPr>
          <a:xfrm>
            <a:off x="838200" y="1195697"/>
            <a:ext cx="3200400" cy="4238118"/>
          </a:xfrm>
        </p:spPr>
        <p:txBody>
          <a:bodyPr vert="horz" lIns="91440" tIns="45720" rIns="91440" bIns="45720" rtlCol="0" anchor="ctr">
            <a:normAutofit/>
          </a:bodyPr>
          <a:lstStyle/>
          <a:p>
            <a:pPr>
              <a:spcBef>
                <a:spcPct val="0"/>
              </a:spcBef>
            </a:pPr>
            <a:r>
              <a:rPr lang="en-US" kern="1200">
                <a:solidFill>
                  <a:schemeClr val="bg1"/>
                </a:solidFill>
                <a:latin typeface="+mj-lt"/>
                <a:ea typeface="+mj-ea"/>
                <a:cs typeface="+mj-cs"/>
              </a:rPr>
              <a:t>Managing Big Emotions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20" name="Text Placeholder 2">
            <a:extLst>
              <a:ext uri="{FF2B5EF4-FFF2-40B4-BE49-F238E27FC236}">
                <a16:creationId xmlns:a16="http://schemas.microsoft.com/office/drawing/2014/main" id="{4EFDBC10-FA1B-40B7-8790-4072237913D2}"/>
              </a:ext>
            </a:extLst>
          </p:cNvPr>
          <p:cNvGraphicFramePr/>
          <p:nvPr>
            <p:extLst>
              <p:ext uri="{D42A27DB-BD31-4B8C-83A1-F6EECF244321}">
                <p14:modId xmlns:p14="http://schemas.microsoft.com/office/powerpoint/2010/main" val="846331192"/>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Footer Placeholder 4">
            <a:extLst>
              <a:ext uri="{FF2B5EF4-FFF2-40B4-BE49-F238E27FC236}">
                <a16:creationId xmlns:a16="http://schemas.microsoft.com/office/drawing/2014/main" id="{B1D1ECFA-5BA9-7F4B-98B5-47E13D3401C9}"/>
              </a:ext>
            </a:extLst>
          </p:cNvPr>
          <p:cNvSpPr txBox="1">
            <a:spLocks/>
          </p:cNvSpPr>
          <p:nvPr/>
        </p:nvSpPr>
        <p:spPr>
          <a:xfrm>
            <a:off x="4038600" y="6356350"/>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a:t>©Centre For Effective Living</a:t>
            </a:r>
          </a:p>
          <a:p>
            <a:r>
              <a:rPr lang="en-SG"/>
              <a:t>www.effectiveliving.com.au</a:t>
            </a:r>
            <a:endParaRPr lang="en-SG" dirty="0"/>
          </a:p>
        </p:txBody>
      </p:sp>
    </p:spTree>
    <p:extLst>
      <p:ext uri="{BB962C8B-B14F-4D97-AF65-F5344CB8AC3E}">
        <p14:creationId xmlns:p14="http://schemas.microsoft.com/office/powerpoint/2010/main" val="39464953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71A0BA0-2056-8D4B-9D87-A6F0F78818AD}"/>
              </a:ext>
            </a:extLst>
          </p:cNvPr>
          <p:cNvSpPr txBox="1">
            <a:spLocks/>
          </p:cNvSpPr>
          <p:nvPr/>
        </p:nvSpPr>
        <p:spPr>
          <a:xfrm>
            <a:off x="-1942760" y="1010641"/>
            <a:ext cx="98335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Special Time</a:t>
            </a:r>
          </a:p>
        </p:txBody>
      </p:sp>
      <p:sp>
        <p:nvSpPr>
          <p:cNvPr id="28" name="Content Placeholder 2">
            <a:extLst>
              <a:ext uri="{FF2B5EF4-FFF2-40B4-BE49-F238E27FC236}">
                <a16:creationId xmlns:a16="http://schemas.microsoft.com/office/drawing/2014/main" id="{B37532A5-0C2A-3947-A690-C0504D9EBD1E}"/>
              </a:ext>
            </a:extLst>
          </p:cNvPr>
          <p:cNvSpPr txBox="1">
            <a:spLocks/>
          </p:cNvSpPr>
          <p:nvPr/>
        </p:nvSpPr>
        <p:spPr>
          <a:xfrm>
            <a:off x="907829" y="2579014"/>
            <a:ext cx="4572856" cy="25108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Special time with your child through play, games, activities and everyday life provides an opportunity for development and a chance for you to fully engage with your child.</a:t>
            </a:r>
          </a:p>
        </p:txBody>
      </p:sp>
      <p:graphicFrame>
        <p:nvGraphicFramePr>
          <p:cNvPr id="2" name="Diagram 1">
            <a:extLst>
              <a:ext uri="{FF2B5EF4-FFF2-40B4-BE49-F238E27FC236}">
                <a16:creationId xmlns:a16="http://schemas.microsoft.com/office/drawing/2014/main" id="{8D39BD48-0F7F-3449-B017-9104FD387701}"/>
              </a:ext>
            </a:extLst>
          </p:cNvPr>
          <p:cNvGraphicFramePr/>
          <p:nvPr/>
        </p:nvGraphicFramePr>
        <p:xfrm>
          <a:off x="3662824" y="529593"/>
          <a:ext cx="9135808" cy="5798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EBB0B216-9DC2-FB4B-8AF1-EE97319A5151}"/>
              </a:ext>
            </a:extLst>
          </p:cNvPr>
          <p:cNvSpPr>
            <a:spLocks noGrp="1"/>
          </p:cNvSpPr>
          <p:nvPr>
            <p:ph type="ftr" sz="quarter" idx="11"/>
          </p:nvPr>
        </p:nvSpPr>
        <p:spPr>
          <a:xfrm>
            <a:off x="4038600" y="6356350"/>
            <a:ext cx="4114800" cy="365125"/>
          </a:xfrm>
        </p:spPr>
        <p:txBody>
          <a:bodyPr/>
          <a:lstStyle/>
          <a:p>
            <a:r>
              <a:rPr lang="en-SG" dirty="0"/>
              <a:t>©Centre For Effective Living</a:t>
            </a:r>
          </a:p>
          <a:p>
            <a:r>
              <a:rPr lang="en-SG" dirty="0"/>
              <a:t>www.effectiveliving.com.au</a:t>
            </a:r>
          </a:p>
        </p:txBody>
      </p:sp>
    </p:spTree>
    <p:extLst>
      <p:ext uri="{BB962C8B-B14F-4D97-AF65-F5344CB8AC3E}">
        <p14:creationId xmlns:p14="http://schemas.microsoft.com/office/powerpoint/2010/main" val="180046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8"/>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1" name="Google Shape;221;p8"/>
          <p:cNvSpPr/>
          <p:nvPr/>
        </p:nvSpPr>
        <p:spPr>
          <a:xfrm>
            <a:off x="305"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dirty="0">
              <a:solidFill>
                <a:schemeClr val="lt1"/>
              </a:solidFill>
              <a:latin typeface="Arial"/>
              <a:ea typeface="Arial"/>
              <a:cs typeface="Arial"/>
              <a:sym typeface="Arial"/>
            </a:endParaRPr>
          </a:p>
        </p:txBody>
      </p:sp>
      <p:sp>
        <p:nvSpPr>
          <p:cNvPr id="222" name="Google Shape;222;p8"/>
          <p:cNvSpPr txBox="1">
            <a:spLocks noGrp="1"/>
          </p:cNvSpPr>
          <p:nvPr>
            <p:ph type="title"/>
          </p:nvPr>
        </p:nvSpPr>
        <p:spPr>
          <a:xfrm>
            <a:off x="1179073" y="253772"/>
            <a:ext cx="9833548" cy="106680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2"/>
              </a:buClr>
              <a:buSzPts val="3600"/>
              <a:buFont typeface="Arial"/>
              <a:buNone/>
            </a:pPr>
            <a:r>
              <a:rPr lang="en-US" sz="3600" b="1" dirty="0">
                <a:solidFill>
                  <a:schemeClr val="dk2"/>
                </a:solidFill>
                <a:latin typeface="Arial"/>
                <a:ea typeface="Arial"/>
                <a:cs typeface="Arial"/>
                <a:sym typeface="Arial"/>
              </a:rPr>
              <a:t>Signs that your child may need some help coping</a:t>
            </a:r>
            <a:endParaRPr dirty="0"/>
          </a:p>
        </p:txBody>
      </p:sp>
      <p:grpSp>
        <p:nvGrpSpPr>
          <p:cNvPr id="223" name="Google Shape;223;p8"/>
          <p:cNvGrpSpPr/>
          <p:nvPr/>
        </p:nvGrpSpPr>
        <p:grpSpPr>
          <a:xfrm>
            <a:off x="7867135" y="0"/>
            <a:ext cx="4324865" cy="2641149"/>
            <a:chOff x="6867015" y="-1"/>
            <a:chExt cx="5324985" cy="3251912"/>
          </a:xfrm>
        </p:grpSpPr>
        <p:sp>
          <p:nvSpPr>
            <p:cNvPr id="224" name="Google Shape;224;p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5" name="Google Shape;225;p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6" name="Google Shape;226;p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7" name="Google Shape;227;p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grpSp>
        <p:nvGrpSpPr>
          <p:cNvPr id="228" name="Google Shape;228;p8"/>
          <p:cNvGrpSpPr/>
          <p:nvPr/>
        </p:nvGrpSpPr>
        <p:grpSpPr>
          <a:xfrm>
            <a:off x="444500" y="1576635"/>
            <a:ext cx="8027988" cy="4686742"/>
            <a:chOff x="0" y="2290"/>
            <a:chExt cx="6159500" cy="4686742"/>
          </a:xfrm>
        </p:grpSpPr>
        <p:sp>
          <p:nvSpPr>
            <p:cNvPr id="229" name="Google Shape;229;p8"/>
            <p:cNvSpPr/>
            <p:nvPr/>
          </p:nvSpPr>
          <p:spPr>
            <a:xfrm rot="5400000">
              <a:off x="3583719" y="-1212823"/>
              <a:ext cx="1209481" cy="3942080"/>
            </a:xfrm>
            <a:prstGeom prst="round2SameRect">
              <a:avLst>
                <a:gd name="adj1" fmla="val 16667"/>
                <a:gd name="adj2" fmla="val 0"/>
              </a:avLst>
            </a:prstGeom>
            <a:solidFill>
              <a:srgbClr val="E1EFD8">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8"/>
            <p:cNvSpPr txBox="1"/>
            <p:nvPr/>
          </p:nvSpPr>
          <p:spPr>
            <a:xfrm>
              <a:off x="2217420" y="212518"/>
              <a:ext cx="3883038" cy="1091397"/>
            </a:xfrm>
            <a:prstGeom prst="rect">
              <a:avLst/>
            </a:prstGeom>
            <a:noFill/>
            <a:ln>
              <a:noFill/>
            </a:ln>
          </p:spPr>
          <p:txBody>
            <a:bodyPr spcFirstLastPara="1" wrap="square" lIns="80000" tIns="40000" rIns="80000" bIns="40000" anchor="ctr" anchorCtr="0">
              <a:noAutofit/>
            </a:bodyPr>
            <a:lstStyle/>
            <a:p>
              <a:pPr marL="228600" marR="0" lvl="1" indent="-228600" algn="l" rtl="0">
                <a:lnSpc>
                  <a:spcPct val="90000"/>
                </a:lnSpc>
                <a:spcBef>
                  <a:spcPts val="0"/>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Easily upset</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Worried or nervous</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Annoyed quickly</a:t>
              </a:r>
              <a:endParaRPr dirty="0"/>
            </a:p>
          </p:txBody>
        </p:sp>
        <p:sp>
          <p:nvSpPr>
            <p:cNvPr id="231" name="Google Shape;231;p8"/>
            <p:cNvSpPr/>
            <p:nvPr/>
          </p:nvSpPr>
          <p:spPr>
            <a:xfrm>
              <a:off x="0" y="2290"/>
              <a:ext cx="2217420" cy="1511852"/>
            </a:xfrm>
            <a:prstGeom prst="roundRect">
              <a:avLst>
                <a:gd name="adj" fmla="val 16667"/>
              </a:avLst>
            </a:prstGeom>
            <a:solidFill>
              <a:srgbClr val="9CC2E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8"/>
            <p:cNvSpPr txBox="1"/>
            <p:nvPr/>
          </p:nvSpPr>
          <p:spPr>
            <a:xfrm>
              <a:off x="73803" y="76093"/>
              <a:ext cx="2069814" cy="1364246"/>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chemeClr val="lt1"/>
                </a:buClr>
                <a:buSzPts val="3300"/>
                <a:buFont typeface="Arial"/>
                <a:buNone/>
              </a:pPr>
              <a:r>
                <a:rPr lang="en-US" sz="3300" b="0" i="0" u="none" strike="noStrike" cap="none" dirty="0">
                  <a:solidFill>
                    <a:schemeClr val="lt1"/>
                  </a:solidFill>
                  <a:latin typeface="Arial"/>
                  <a:ea typeface="Arial"/>
                  <a:cs typeface="Arial"/>
                  <a:sym typeface="Arial"/>
                </a:rPr>
                <a:t>Emotional</a:t>
              </a:r>
              <a:endParaRPr dirty="0"/>
            </a:p>
          </p:txBody>
        </p:sp>
        <p:sp>
          <p:nvSpPr>
            <p:cNvPr id="233" name="Google Shape;233;p8"/>
            <p:cNvSpPr/>
            <p:nvPr/>
          </p:nvSpPr>
          <p:spPr>
            <a:xfrm rot="5400000">
              <a:off x="3583719" y="374621"/>
              <a:ext cx="1209481" cy="3942080"/>
            </a:xfrm>
            <a:prstGeom prst="round2SameRect">
              <a:avLst>
                <a:gd name="adj1" fmla="val 16667"/>
                <a:gd name="adj2" fmla="val 0"/>
              </a:avLst>
            </a:prstGeom>
            <a:solidFill>
              <a:srgbClr val="E1EFD8">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8"/>
            <p:cNvSpPr txBox="1"/>
            <p:nvPr/>
          </p:nvSpPr>
          <p:spPr>
            <a:xfrm>
              <a:off x="2217420" y="1799962"/>
              <a:ext cx="3883038" cy="1091397"/>
            </a:xfrm>
            <a:prstGeom prst="rect">
              <a:avLst/>
            </a:prstGeom>
            <a:noFill/>
            <a:ln>
              <a:noFill/>
            </a:ln>
          </p:spPr>
          <p:txBody>
            <a:bodyPr spcFirstLastPara="1" wrap="square" lIns="80000" tIns="40000" rIns="80000" bIns="40000" anchor="ctr" anchorCtr="0">
              <a:noAutofit/>
            </a:bodyPr>
            <a:lstStyle/>
            <a:p>
              <a:pPr marL="228600" marR="0" lvl="1" indent="-228600" algn="l" rtl="0">
                <a:lnSpc>
                  <a:spcPct val="90000"/>
                </a:lnSpc>
                <a:spcBef>
                  <a:spcPts val="0"/>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Withdrawing</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Hesitant to do what they enjoy</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Talk about the problem a lot</a:t>
              </a:r>
              <a:endParaRPr dirty="0"/>
            </a:p>
          </p:txBody>
        </p:sp>
        <p:sp>
          <p:nvSpPr>
            <p:cNvPr id="235" name="Google Shape;235;p8"/>
            <p:cNvSpPr/>
            <p:nvPr/>
          </p:nvSpPr>
          <p:spPr>
            <a:xfrm>
              <a:off x="0" y="1589735"/>
              <a:ext cx="2217420" cy="1511852"/>
            </a:xfrm>
            <a:prstGeom prst="roundRect">
              <a:avLst>
                <a:gd name="adj" fmla="val 16667"/>
              </a:avLst>
            </a:prstGeom>
            <a:solidFill>
              <a:srgbClr val="9CC2E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8"/>
            <p:cNvSpPr txBox="1"/>
            <p:nvPr/>
          </p:nvSpPr>
          <p:spPr>
            <a:xfrm>
              <a:off x="73803" y="1663538"/>
              <a:ext cx="2069814" cy="1364246"/>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chemeClr val="lt1"/>
                </a:buClr>
                <a:buSzPts val="3300"/>
                <a:buFont typeface="Arial"/>
                <a:buNone/>
              </a:pPr>
              <a:r>
                <a:rPr lang="en-US" sz="3300" b="0" i="0" u="none" strike="noStrike" cap="none" dirty="0">
                  <a:solidFill>
                    <a:schemeClr val="lt1"/>
                  </a:solidFill>
                  <a:latin typeface="Arial"/>
                  <a:ea typeface="Arial"/>
                  <a:cs typeface="Arial"/>
                  <a:sym typeface="Arial"/>
                </a:rPr>
                <a:t>Behaviour</a:t>
              </a:r>
              <a:endParaRPr dirty="0"/>
            </a:p>
          </p:txBody>
        </p:sp>
        <p:sp>
          <p:nvSpPr>
            <p:cNvPr id="237" name="Google Shape;237;p8"/>
            <p:cNvSpPr/>
            <p:nvPr/>
          </p:nvSpPr>
          <p:spPr>
            <a:xfrm rot="5400000">
              <a:off x="3583719" y="1962066"/>
              <a:ext cx="1209481" cy="3942080"/>
            </a:xfrm>
            <a:prstGeom prst="round2SameRect">
              <a:avLst>
                <a:gd name="adj1" fmla="val 16667"/>
                <a:gd name="adj2" fmla="val 0"/>
              </a:avLst>
            </a:prstGeom>
            <a:solidFill>
              <a:srgbClr val="E1EFD8">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8"/>
            <p:cNvSpPr txBox="1"/>
            <p:nvPr/>
          </p:nvSpPr>
          <p:spPr>
            <a:xfrm>
              <a:off x="2217420" y="3387407"/>
              <a:ext cx="3883038" cy="1091397"/>
            </a:xfrm>
            <a:prstGeom prst="rect">
              <a:avLst/>
            </a:prstGeom>
            <a:noFill/>
            <a:ln>
              <a:noFill/>
            </a:ln>
          </p:spPr>
          <p:txBody>
            <a:bodyPr spcFirstLastPara="1" wrap="square" lIns="80000" tIns="40000" rIns="80000" bIns="40000" anchor="ctr" anchorCtr="0">
              <a:noAutofit/>
            </a:bodyPr>
            <a:lstStyle/>
            <a:p>
              <a:pPr marL="228600" marR="0" lvl="1" indent="-228600" algn="l" rtl="0">
                <a:lnSpc>
                  <a:spcPct val="90000"/>
                </a:lnSpc>
                <a:spcBef>
                  <a:spcPts val="0"/>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Eating more or less</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Trouble sleeping</a:t>
              </a:r>
              <a:endParaRPr dirty="0"/>
            </a:p>
            <a:p>
              <a:pPr marL="228600" marR="0" lvl="1" indent="-228600" algn="l" rtl="0">
                <a:lnSpc>
                  <a:spcPct val="90000"/>
                </a:lnSpc>
                <a:spcBef>
                  <a:spcPts val="315"/>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Saying they are physically sick</a:t>
              </a:r>
              <a:endParaRPr dirty="0"/>
            </a:p>
          </p:txBody>
        </p:sp>
        <p:sp>
          <p:nvSpPr>
            <p:cNvPr id="239" name="Google Shape;239;p8"/>
            <p:cNvSpPr/>
            <p:nvPr/>
          </p:nvSpPr>
          <p:spPr>
            <a:xfrm>
              <a:off x="0" y="3177180"/>
              <a:ext cx="2217420" cy="1511852"/>
            </a:xfrm>
            <a:prstGeom prst="roundRect">
              <a:avLst>
                <a:gd name="adj" fmla="val 16667"/>
              </a:avLst>
            </a:prstGeom>
            <a:solidFill>
              <a:srgbClr val="9CC2E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8"/>
            <p:cNvSpPr txBox="1"/>
            <p:nvPr/>
          </p:nvSpPr>
          <p:spPr>
            <a:xfrm>
              <a:off x="73803" y="3250983"/>
              <a:ext cx="2069814" cy="1364246"/>
            </a:xfrm>
            <a:prstGeom prst="rect">
              <a:avLst/>
            </a:prstGeom>
            <a:noFill/>
            <a:ln>
              <a:noFill/>
            </a:ln>
          </p:spPr>
          <p:txBody>
            <a:bodyPr spcFirstLastPara="1" wrap="square" lIns="125725" tIns="62850" rIns="125725" bIns="62850" anchor="ctr" anchorCtr="0">
              <a:noAutofit/>
            </a:bodyPr>
            <a:lstStyle/>
            <a:p>
              <a:pPr marL="0" marR="0" lvl="0" indent="0" algn="ctr" rtl="0">
                <a:lnSpc>
                  <a:spcPct val="90000"/>
                </a:lnSpc>
                <a:spcBef>
                  <a:spcPts val="0"/>
                </a:spcBef>
                <a:spcAft>
                  <a:spcPts val="0"/>
                </a:spcAft>
                <a:buClr>
                  <a:schemeClr val="lt1"/>
                </a:buClr>
                <a:buSzPts val="3300"/>
                <a:buFont typeface="Arial"/>
                <a:buNone/>
              </a:pPr>
              <a:r>
                <a:rPr lang="en-US" sz="3300" b="0" i="0" u="none" strike="noStrike" cap="none" dirty="0">
                  <a:solidFill>
                    <a:schemeClr val="lt1"/>
                  </a:solidFill>
                  <a:latin typeface="Arial"/>
                  <a:ea typeface="Arial"/>
                  <a:cs typeface="Arial"/>
                  <a:sym typeface="Arial"/>
                </a:rPr>
                <a:t>Physical</a:t>
              </a:r>
              <a:endParaRPr dirty="0"/>
            </a:p>
          </p:txBody>
        </p:sp>
      </p:grpSp>
      <p:sp>
        <p:nvSpPr>
          <p:cNvPr id="241" name="Google Shape;241;p8"/>
          <p:cNvSpPr txBox="1">
            <a:spLocks noGrp="1"/>
          </p:cNvSpPr>
          <p:nvPr>
            <p:ph type="body" idx="1"/>
          </p:nvPr>
        </p:nvSpPr>
        <p:spPr>
          <a:xfrm>
            <a:off x="8821664" y="1936023"/>
            <a:ext cx="3291682" cy="39679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Arial"/>
              <a:buChar char="•"/>
            </a:pPr>
            <a:r>
              <a:rPr lang="en-US" sz="2400" dirty="0">
                <a:solidFill>
                  <a:schemeClr val="dk2"/>
                </a:solidFill>
              </a:rPr>
              <a:t>Persistent and they are not going away, even when the challenge is over</a:t>
            </a:r>
            <a:endParaRPr sz="2400" dirty="0">
              <a:solidFill>
                <a:schemeClr val="dk2"/>
              </a:solidFill>
            </a:endParaRPr>
          </a:p>
          <a:p>
            <a:pPr marL="342900" lvl="0" indent="-342900" algn="l" rtl="0">
              <a:lnSpc>
                <a:spcPct val="90000"/>
              </a:lnSpc>
              <a:spcBef>
                <a:spcPts val="1000"/>
              </a:spcBef>
              <a:spcAft>
                <a:spcPts val="0"/>
              </a:spcAft>
              <a:buClr>
                <a:schemeClr val="dk2"/>
              </a:buClr>
              <a:buSzPts val="2400"/>
              <a:buFont typeface="Arial"/>
              <a:buChar char="•"/>
            </a:pPr>
            <a:r>
              <a:rPr lang="en-US" sz="2400" dirty="0">
                <a:solidFill>
                  <a:schemeClr val="dk2"/>
                </a:solidFill>
              </a:rPr>
              <a:t>Getting in the way of daily life</a:t>
            </a:r>
          </a:p>
          <a:p>
            <a:pPr marL="342900" lvl="0" indent="-342900" algn="l" rtl="0">
              <a:lnSpc>
                <a:spcPct val="90000"/>
              </a:lnSpc>
              <a:spcBef>
                <a:spcPts val="1000"/>
              </a:spcBef>
              <a:spcAft>
                <a:spcPts val="0"/>
              </a:spcAft>
              <a:buClr>
                <a:schemeClr val="dk2"/>
              </a:buClr>
              <a:buSzPts val="2400"/>
              <a:buFont typeface="Arial"/>
              <a:buChar char="•"/>
            </a:pPr>
            <a:r>
              <a:rPr lang="en-US" sz="2400" dirty="0">
                <a:solidFill>
                  <a:schemeClr val="dk2"/>
                </a:solidFill>
              </a:rPr>
              <a:t>Speak to your GP and health professional</a:t>
            </a:r>
            <a:endParaRPr dirty="0"/>
          </a:p>
        </p:txBody>
      </p:sp>
      <p:sp>
        <p:nvSpPr>
          <p:cNvPr id="25" name="Footer Placeholder 4">
            <a:extLst>
              <a:ext uri="{FF2B5EF4-FFF2-40B4-BE49-F238E27FC236}">
                <a16:creationId xmlns:a16="http://schemas.microsoft.com/office/drawing/2014/main" id="{AF132457-2251-2448-B8BC-917942580F64}"/>
              </a:ext>
            </a:extLst>
          </p:cNvPr>
          <p:cNvSpPr>
            <a:spLocks noGrp="1"/>
          </p:cNvSpPr>
          <p:nvPr>
            <p:ph type="ftr" sz="quarter" idx="11"/>
          </p:nvPr>
        </p:nvSpPr>
        <p:spPr>
          <a:xfrm>
            <a:off x="4038600" y="6356350"/>
            <a:ext cx="4114800" cy="365125"/>
          </a:xfrm>
        </p:spPr>
        <p:txBody>
          <a:bodyPr/>
          <a:lstStyle/>
          <a:p>
            <a:r>
              <a:rPr lang="en-SG" dirty="0"/>
              <a:t>©Centre For Effective Living</a:t>
            </a:r>
          </a:p>
          <a:p>
            <a:r>
              <a:rPr lang="en-SG" dirty="0"/>
              <a:t>www.effectiveliving.com.au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12230DE-6AE7-6B4D-B047-380245AC3310}"/>
              </a:ext>
            </a:extLst>
          </p:cNvPr>
          <p:cNvSpPr>
            <a:spLocks noGrp="1"/>
          </p:cNvSpPr>
          <p:nvPr>
            <p:ph type="body" idx="2"/>
          </p:nvPr>
        </p:nvSpPr>
        <p:spPr>
          <a:xfrm>
            <a:off x="992047" y="853352"/>
            <a:ext cx="10207906" cy="743955"/>
          </a:xfrm>
        </p:spPr>
        <p:txBody>
          <a:bodyPr/>
          <a:lstStyle/>
          <a:p>
            <a:pPr marL="114300" indent="0">
              <a:buNone/>
            </a:pPr>
            <a:r>
              <a:rPr lang="en-US" dirty="0"/>
              <a:t>5 Truths</a:t>
            </a:r>
          </a:p>
        </p:txBody>
      </p:sp>
      <p:pic>
        <p:nvPicPr>
          <p:cNvPr id="6" name="Picture 5" descr="Chart, bubble chart&#10;&#10;Description automatically generated">
            <a:extLst>
              <a:ext uri="{FF2B5EF4-FFF2-40B4-BE49-F238E27FC236}">
                <a16:creationId xmlns:a16="http://schemas.microsoft.com/office/drawing/2014/main" id="{2FAE1C96-BEA0-5441-BDBC-E8DC866F97BF}"/>
              </a:ext>
            </a:extLst>
          </p:cNvPr>
          <p:cNvPicPr>
            <a:picLocks noChangeAspect="1"/>
          </p:cNvPicPr>
          <p:nvPr/>
        </p:nvPicPr>
        <p:blipFill>
          <a:blip r:embed="rId2"/>
          <a:stretch>
            <a:fillRect/>
          </a:stretch>
        </p:blipFill>
        <p:spPr>
          <a:xfrm>
            <a:off x="8255620" y="68623"/>
            <a:ext cx="3897772" cy="3267494"/>
          </a:xfrm>
          <a:prstGeom prst="rect">
            <a:avLst/>
          </a:prstGeom>
        </p:spPr>
      </p:pic>
      <p:pic>
        <p:nvPicPr>
          <p:cNvPr id="8" name="Picture 7" descr="Chart, bubble chart&#10;&#10;Description automatically generated">
            <a:extLst>
              <a:ext uri="{FF2B5EF4-FFF2-40B4-BE49-F238E27FC236}">
                <a16:creationId xmlns:a16="http://schemas.microsoft.com/office/drawing/2014/main" id="{0D3CC178-8956-3243-99F1-7E3C6D66BC06}"/>
              </a:ext>
            </a:extLst>
          </p:cNvPr>
          <p:cNvPicPr>
            <a:picLocks noChangeAspect="1"/>
          </p:cNvPicPr>
          <p:nvPr/>
        </p:nvPicPr>
        <p:blipFill>
          <a:blip r:embed="rId3"/>
          <a:stretch>
            <a:fillRect/>
          </a:stretch>
        </p:blipFill>
        <p:spPr>
          <a:xfrm>
            <a:off x="8585409" y="3635651"/>
            <a:ext cx="3416760" cy="2864262"/>
          </a:xfrm>
          <a:prstGeom prst="rect">
            <a:avLst/>
          </a:prstGeom>
        </p:spPr>
      </p:pic>
      <p:pic>
        <p:nvPicPr>
          <p:cNvPr id="12" name="Picture 11" descr="Chart, bubble chart&#10;&#10;Description automatically generated">
            <a:extLst>
              <a:ext uri="{FF2B5EF4-FFF2-40B4-BE49-F238E27FC236}">
                <a16:creationId xmlns:a16="http://schemas.microsoft.com/office/drawing/2014/main" id="{CE84C6EE-831B-3E42-B3E3-4CC6B66EF408}"/>
              </a:ext>
            </a:extLst>
          </p:cNvPr>
          <p:cNvPicPr>
            <a:picLocks noChangeAspect="1"/>
          </p:cNvPicPr>
          <p:nvPr/>
        </p:nvPicPr>
        <p:blipFill>
          <a:blip r:embed="rId4"/>
          <a:stretch>
            <a:fillRect/>
          </a:stretch>
        </p:blipFill>
        <p:spPr>
          <a:xfrm>
            <a:off x="4394002" y="215675"/>
            <a:ext cx="3318986" cy="2782299"/>
          </a:xfrm>
          <a:prstGeom prst="rect">
            <a:avLst/>
          </a:prstGeom>
        </p:spPr>
      </p:pic>
      <p:pic>
        <p:nvPicPr>
          <p:cNvPr id="14" name="Picture 13" descr="Chart, bubble chart&#10;&#10;Description automatically generated">
            <a:extLst>
              <a:ext uri="{FF2B5EF4-FFF2-40B4-BE49-F238E27FC236}">
                <a16:creationId xmlns:a16="http://schemas.microsoft.com/office/drawing/2014/main" id="{9C450D81-CEE7-5F4C-9243-A7D831BD7146}"/>
              </a:ext>
            </a:extLst>
          </p:cNvPr>
          <p:cNvPicPr>
            <a:picLocks noChangeAspect="1"/>
          </p:cNvPicPr>
          <p:nvPr/>
        </p:nvPicPr>
        <p:blipFill>
          <a:blip r:embed="rId5"/>
          <a:stretch>
            <a:fillRect/>
          </a:stretch>
        </p:blipFill>
        <p:spPr>
          <a:xfrm>
            <a:off x="426063" y="171111"/>
            <a:ext cx="3425308" cy="2871428"/>
          </a:xfrm>
          <a:prstGeom prst="rect">
            <a:avLst/>
          </a:prstGeom>
        </p:spPr>
      </p:pic>
      <p:pic>
        <p:nvPicPr>
          <p:cNvPr id="16" name="Picture 15" descr="Chart, bubble chart&#10;&#10;Description automatically generated">
            <a:extLst>
              <a:ext uri="{FF2B5EF4-FFF2-40B4-BE49-F238E27FC236}">
                <a16:creationId xmlns:a16="http://schemas.microsoft.com/office/drawing/2014/main" id="{E01AAE02-3449-864B-9DFF-077C84EF131E}"/>
              </a:ext>
            </a:extLst>
          </p:cNvPr>
          <p:cNvPicPr>
            <a:picLocks noChangeAspect="1"/>
          </p:cNvPicPr>
          <p:nvPr/>
        </p:nvPicPr>
        <p:blipFill>
          <a:blip r:embed="rId6"/>
          <a:stretch>
            <a:fillRect/>
          </a:stretch>
        </p:blipFill>
        <p:spPr>
          <a:xfrm>
            <a:off x="189831" y="3336117"/>
            <a:ext cx="3897772" cy="3267494"/>
          </a:xfrm>
          <a:prstGeom prst="rect">
            <a:avLst/>
          </a:prstGeom>
        </p:spPr>
      </p:pic>
      <p:sp>
        <p:nvSpPr>
          <p:cNvPr id="17" name="TextBox 16">
            <a:extLst>
              <a:ext uri="{FF2B5EF4-FFF2-40B4-BE49-F238E27FC236}">
                <a16:creationId xmlns:a16="http://schemas.microsoft.com/office/drawing/2014/main" id="{1A1AA83B-66D2-1846-86A3-D25146910167}"/>
              </a:ext>
            </a:extLst>
          </p:cNvPr>
          <p:cNvSpPr txBox="1"/>
          <p:nvPr/>
        </p:nvSpPr>
        <p:spPr>
          <a:xfrm>
            <a:off x="4305240" y="3913620"/>
            <a:ext cx="3581520" cy="2308324"/>
          </a:xfrm>
          <a:prstGeom prst="rect">
            <a:avLst/>
          </a:prstGeom>
          <a:noFill/>
        </p:spPr>
        <p:txBody>
          <a:bodyPr wrap="square" rtlCol="0">
            <a:spAutoFit/>
          </a:bodyPr>
          <a:lstStyle/>
          <a:p>
            <a:pPr algn="ctr"/>
            <a:r>
              <a:rPr lang="en-US" sz="1800" dirty="0">
                <a:solidFill>
                  <a:schemeClr val="tx1"/>
                </a:solidFill>
                <a:latin typeface="+mj-lt"/>
                <a:ea typeface="Apple Color Emoji" pitchFamily="2" charset="0"/>
              </a:rPr>
              <a:t>Thank you</a:t>
            </a:r>
          </a:p>
          <a:p>
            <a:pPr algn="ctr"/>
            <a:endParaRPr lang="en-US" sz="1800" dirty="0">
              <a:solidFill>
                <a:schemeClr val="tx1"/>
              </a:solidFill>
              <a:latin typeface="+mj-lt"/>
              <a:ea typeface="Apple Color Emoji" pitchFamily="2" charset="0"/>
            </a:endParaRPr>
          </a:p>
          <a:p>
            <a:pPr algn="ctr"/>
            <a:r>
              <a:rPr lang="en-US" sz="1800" dirty="0">
                <a:solidFill>
                  <a:schemeClr val="tx1"/>
                </a:solidFill>
                <a:latin typeface="+mj-lt"/>
                <a:ea typeface="Apple Color Emoji" pitchFamily="2" charset="0"/>
              </a:rPr>
              <a:t>Valerie Ling</a:t>
            </a:r>
          </a:p>
          <a:p>
            <a:pPr algn="ctr"/>
            <a:r>
              <a:rPr lang="en-US" sz="1800" dirty="0">
                <a:solidFill>
                  <a:schemeClr val="tx1"/>
                </a:solidFill>
                <a:latin typeface="+mj-lt"/>
                <a:ea typeface="Apple Color Emoji" pitchFamily="2" charset="0"/>
              </a:rPr>
              <a:t>Clinical Psychologist</a:t>
            </a:r>
          </a:p>
          <a:p>
            <a:pPr algn="ctr"/>
            <a:r>
              <a:rPr lang="en-US" sz="1800" dirty="0">
                <a:solidFill>
                  <a:schemeClr val="tx1"/>
                </a:solidFill>
                <a:latin typeface="+mj-lt"/>
                <a:ea typeface="Apple Color Emoji" pitchFamily="2" charset="0"/>
              </a:rPr>
              <a:t>Centre For Effective Living</a:t>
            </a:r>
          </a:p>
          <a:p>
            <a:pPr algn="ctr"/>
            <a:r>
              <a:rPr lang="en-US" sz="1800" dirty="0">
                <a:solidFill>
                  <a:schemeClr val="tx1"/>
                </a:solidFill>
                <a:latin typeface="+mj-lt"/>
                <a:ea typeface="Apple Color Emoji" pitchFamily="2" charset="0"/>
                <a:hlinkClick r:id="rId7">
                  <a:extLst>
                    <a:ext uri="{A12FA001-AC4F-418D-AE19-62706E023703}">
                      <ahyp:hlinkClr xmlns:ahyp="http://schemas.microsoft.com/office/drawing/2018/hyperlinkcolor" val="tx"/>
                    </a:ext>
                  </a:extLst>
                </a:hlinkClick>
              </a:rPr>
              <a:t>www.effectiveliving.com.au</a:t>
            </a:r>
            <a:endParaRPr lang="en-US" sz="1800" dirty="0">
              <a:solidFill>
                <a:schemeClr val="tx1"/>
              </a:solidFill>
              <a:latin typeface="+mj-lt"/>
              <a:ea typeface="Apple Color Emoji" pitchFamily="2" charset="0"/>
            </a:endParaRPr>
          </a:p>
          <a:p>
            <a:pPr algn="ctr"/>
            <a:r>
              <a:rPr lang="en-US" sz="1800" dirty="0">
                <a:solidFill>
                  <a:schemeClr val="tx1"/>
                </a:solidFill>
                <a:latin typeface="+mj-lt"/>
                <a:ea typeface="Apple Color Emoji" pitchFamily="2" charset="0"/>
                <a:hlinkClick r:id="rId8">
                  <a:extLst>
                    <a:ext uri="{A12FA001-AC4F-418D-AE19-62706E023703}">
                      <ahyp:hlinkClr xmlns:ahyp="http://schemas.microsoft.com/office/drawing/2018/hyperlinkcolor" val="tx"/>
                    </a:ext>
                  </a:extLst>
                </a:hlinkClick>
              </a:rPr>
              <a:t>admin@effectiveliving.com.au</a:t>
            </a:r>
            <a:endParaRPr lang="en-US" sz="1800" dirty="0">
              <a:solidFill>
                <a:schemeClr val="tx1"/>
              </a:solidFill>
              <a:latin typeface="+mj-lt"/>
              <a:ea typeface="Apple Color Emoji" pitchFamily="2" charset="0"/>
            </a:endParaRPr>
          </a:p>
          <a:p>
            <a:pPr algn="ctr"/>
            <a:r>
              <a:rPr lang="en-US" sz="1800" dirty="0">
                <a:solidFill>
                  <a:schemeClr val="tx1"/>
                </a:solidFill>
                <a:latin typeface="+mj-lt"/>
                <a:ea typeface="Apple Color Emoji" pitchFamily="2" charset="0"/>
              </a:rPr>
              <a:t>Ph: 1800 832 588</a:t>
            </a:r>
          </a:p>
        </p:txBody>
      </p:sp>
    </p:spTree>
    <p:extLst>
      <p:ext uri="{BB962C8B-B14F-4D97-AF65-F5344CB8AC3E}">
        <p14:creationId xmlns:p14="http://schemas.microsoft.com/office/powerpoint/2010/main" val="55016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Hand holding a seedling">
            <a:extLst>
              <a:ext uri="{FF2B5EF4-FFF2-40B4-BE49-F238E27FC236}">
                <a16:creationId xmlns:a16="http://schemas.microsoft.com/office/drawing/2014/main" id="{86BC1DED-4E4D-BF48-8806-5A23679FE8B6}"/>
              </a:ext>
            </a:extLst>
          </p:cNvPr>
          <p:cNvPicPr>
            <a:picLocks noChangeAspect="1"/>
          </p:cNvPicPr>
          <p:nvPr/>
        </p:nvPicPr>
        <p:blipFill rotWithShape="1">
          <a:blip r:embed="rId2"/>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768FA8B-1B79-4A4D-BE28-B0CB1261ADC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3600" kern="1200">
                <a:solidFill>
                  <a:schemeClr val="tx1">
                    <a:lumMod val="85000"/>
                    <a:lumOff val="15000"/>
                  </a:schemeClr>
                </a:solidFill>
                <a:latin typeface="+mj-lt"/>
                <a:ea typeface="+mj-ea"/>
                <a:cs typeface="+mj-cs"/>
              </a:rPr>
              <a:t>Congratulations!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31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lege students at graduation">
            <a:extLst>
              <a:ext uri="{FF2B5EF4-FFF2-40B4-BE49-F238E27FC236}">
                <a16:creationId xmlns:a16="http://schemas.microsoft.com/office/drawing/2014/main" id="{BF4C191C-918D-B744-A850-B9E714C370B8}"/>
              </a:ext>
            </a:extLst>
          </p:cNvPr>
          <p:cNvPicPr>
            <a:picLocks noChangeAspect="1"/>
          </p:cNvPicPr>
          <p:nvPr/>
        </p:nvPicPr>
        <p:blipFill rotWithShape="1">
          <a:blip r:embed="rId2"/>
          <a:srcRect t="3371" b="1235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04F710-CE7B-984A-85E0-B439817EFE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3600" kern="1200">
                <a:solidFill>
                  <a:schemeClr val="tx1">
                    <a:lumMod val="85000"/>
                    <a:lumOff val="15000"/>
                  </a:schemeClr>
                </a:solidFill>
                <a:latin typeface="+mj-lt"/>
                <a:ea typeface="+mj-ea"/>
                <a:cs typeface="+mj-cs"/>
              </a:rPr>
              <a:t>So now…</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49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Young girl sitting on steps using a digital tablet">
            <a:extLst>
              <a:ext uri="{FF2B5EF4-FFF2-40B4-BE49-F238E27FC236}">
                <a16:creationId xmlns:a16="http://schemas.microsoft.com/office/drawing/2014/main" id="{35CB9A9B-F30F-A942-BABF-259579873998}"/>
              </a:ext>
            </a:extLst>
          </p:cNvPr>
          <p:cNvPicPr>
            <a:picLocks noChangeAspect="1"/>
          </p:cNvPicPr>
          <p:nvPr/>
        </p:nvPicPr>
        <p:blipFill rotWithShape="1">
          <a:blip r:embed="rId2"/>
          <a:srcRect t="10629" b="5102"/>
          <a:stretch/>
        </p:blipFill>
        <p:spPr>
          <a:xfrm>
            <a:off x="0" y="287089"/>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6E75D3A1-07A2-0943-A2AE-CDA8C9E64D04}"/>
              </a:ext>
            </a:extLst>
          </p:cNvPr>
          <p:cNvSpPr>
            <a:spLocks noGrp="1"/>
          </p:cNvSpPr>
          <p:nvPr>
            <p:ph type="title"/>
          </p:nvPr>
        </p:nvSpPr>
        <p:spPr>
          <a:xfrm>
            <a:off x="709448" y="1913950"/>
            <a:ext cx="4204137" cy="1342754"/>
          </a:xfrm>
        </p:spPr>
        <p:txBody>
          <a:bodyPr>
            <a:normAutofit/>
          </a:bodyPr>
          <a:lstStyle/>
          <a:p>
            <a:pPr algn="ctr"/>
            <a:r>
              <a:rPr lang="en-US" sz="3600" dirty="0"/>
              <a:t>Covid-19 Impact</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29D56D-4E4D-E947-80EC-7FE32969A61F}"/>
              </a:ext>
            </a:extLst>
          </p:cNvPr>
          <p:cNvSpPr>
            <a:spLocks noGrp="1"/>
          </p:cNvSpPr>
          <p:nvPr>
            <p:ph idx="1"/>
          </p:nvPr>
        </p:nvSpPr>
        <p:spPr>
          <a:xfrm>
            <a:off x="525516" y="3417573"/>
            <a:ext cx="6332484" cy="2619839"/>
          </a:xfrm>
        </p:spPr>
        <p:txBody>
          <a:bodyPr anchor="ctr">
            <a:normAutofit/>
          </a:bodyPr>
          <a:lstStyle/>
          <a:p>
            <a:pPr marL="114300" indent="0">
              <a:buNone/>
            </a:pPr>
            <a:r>
              <a:rPr lang="en-AU" sz="2000" dirty="0"/>
              <a:t>Children and young people vulnerable due to:</a:t>
            </a:r>
          </a:p>
          <a:p>
            <a:pPr lvl="1"/>
            <a:r>
              <a:rPr lang="en-AU" sz="2000" dirty="0"/>
              <a:t>Limited exposure to disasters of this scale</a:t>
            </a:r>
          </a:p>
          <a:p>
            <a:pPr lvl="1"/>
            <a:r>
              <a:rPr lang="en-AU" sz="2000" dirty="0"/>
              <a:t>Limited life experience and coping mechanisms</a:t>
            </a:r>
          </a:p>
          <a:p>
            <a:pPr lvl="1"/>
            <a:r>
              <a:rPr lang="en-AU" sz="2000" dirty="0"/>
              <a:t>Family conflict and stress</a:t>
            </a:r>
          </a:p>
          <a:p>
            <a:pPr lvl="1"/>
            <a:r>
              <a:rPr lang="en-AU" sz="2000" dirty="0"/>
              <a:t>Excessive exposure to news and social media</a:t>
            </a:r>
          </a:p>
          <a:p>
            <a:pPr lvl="1"/>
            <a:r>
              <a:rPr lang="en-AU" sz="2000" dirty="0"/>
              <a:t>Reduction in social and physical activities</a:t>
            </a:r>
          </a:p>
          <a:p>
            <a:pPr marL="571500" lvl="1" indent="0">
              <a:buNone/>
            </a:pPr>
            <a:endParaRPr lang="en-US" sz="1400" dirty="0"/>
          </a:p>
        </p:txBody>
      </p:sp>
      <p:sp>
        <p:nvSpPr>
          <p:cNvPr id="8" name="Footer Placeholder 4">
            <a:extLst>
              <a:ext uri="{FF2B5EF4-FFF2-40B4-BE49-F238E27FC236}">
                <a16:creationId xmlns:a16="http://schemas.microsoft.com/office/drawing/2014/main" id="{A6B7EC97-7E46-E046-A0B8-16A52140FCE4}"/>
              </a:ext>
            </a:extLst>
          </p:cNvPr>
          <p:cNvSpPr>
            <a:spLocks noGrp="1"/>
          </p:cNvSpPr>
          <p:nvPr>
            <p:ph type="ftr" sz="quarter" idx="11"/>
          </p:nvPr>
        </p:nvSpPr>
        <p:spPr>
          <a:xfrm>
            <a:off x="4038600" y="6369050"/>
            <a:ext cx="4114800" cy="365125"/>
          </a:xfrm>
        </p:spPr>
        <p:txBody>
          <a:bodyPr/>
          <a:lstStyle/>
          <a:p>
            <a:r>
              <a:rPr lang="en-SG" dirty="0"/>
              <a:t>©Centre For Effective Living</a:t>
            </a:r>
          </a:p>
          <a:p>
            <a:r>
              <a:rPr lang="en-SG" dirty="0"/>
              <a:t>www.effectiveliving.com.au</a:t>
            </a:r>
          </a:p>
        </p:txBody>
      </p:sp>
    </p:spTree>
    <p:extLst>
      <p:ext uri="{BB962C8B-B14F-4D97-AF65-F5344CB8AC3E}">
        <p14:creationId xmlns:p14="http://schemas.microsoft.com/office/powerpoint/2010/main" val="399551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92737A-532D-3E47-AE9B-380B2BBE1B98}"/>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Covid-19 Unmasked Survey</a:t>
            </a:r>
          </a:p>
        </p:txBody>
      </p:sp>
      <p:graphicFrame>
        <p:nvGraphicFramePr>
          <p:cNvPr id="12" name="Text Placeholder 2">
            <a:extLst>
              <a:ext uri="{FF2B5EF4-FFF2-40B4-BE49-F238E27FC236}">
                <a16:creationId xmlns:a16="http://schemas.microsoft.com/office/drawing/2014/main" id="{58E1005E-8EAD-4AA8-9418-D953B756604F}"/>
              </a:ext>
            </a:extLst>
          </p:cNvPr>
          <p:cNvGraphicFramePr/>
          <p:nvPr>
            <p:extLst>
              <p:ext uri="{D42A27DB-BD31-4B8C-83A1-F6EECF244321}">
                <p14:modId xmlns:p14="http://schemas.microsoft.com/office/powerpoint/2010/main" val="331524822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4">
            <a:extLst>
              <a:ext uri="{FF2B5EF4-FFF2-40B4-BE49-F238E27FC236}">
                <a16:creationId xmlns:a16="http://schemas.microsoft.com/office/drawing/2014/main" id="{65B41856-1050-3E40-9475-8E67A71CF79C}"/>
              </a:ext>
            </a:extLst>
          </p:cNvPr>
          <p:cNvSpPr>
            <a:spLocks noGrp="1"/>
          </p:cNvSpPr>
          <p:nvPr>
            <p:ph type="ftr" sz="quarter" idx="11"/>
          </p:nvPr>
        </p:nvSpPr>
        <p:spPr>
          <a:xfrm>
            <a:off x="4038600" y="6356350"/>
            <a:ext cx="4114800" cy="365125"/>
          </a:xfrm>
        </p:spPr>
        <p:txBody>
          <a:bodyPr/>
          <a:lstStyle/>
          <a:p>
            <a:r>
              <a:rPr lang="en-SG" dirty="0"/>
              <a:t>©Centre For Effective Living</a:t>
            </a:r>
          </a:p>
          <a:p>
            <a:r>
              <a:rPr lang="en-SG" dirty="0"/>
              <a:t>www.effectiveliving.com.au</a:t>
            </a:r>
          </a:p>
        </p:txBody>
      </p:sp>
    </p:spTree>
    <p:extLst>
      <p:ext uri="{BB962C8B-B14F-4D97-AF65-F5344CB8AC3E}">
        <p14:creationId xmlns:p14="http://schemas.microsoft.com/office/powerpoint/2010/main" val="367098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een bamboo forest with the sun glaring">
            <a:extLst>
              <a:ext uri="{FF2B5EF4-FFF2-40B4-BE49-F238E27FC236}">
                <a16:creationId xmlns:a16="http://schemas.microsoft.com/office/drawing/2014/main" id="{C3B89C85-0116-F341-8F0A-573E09E7E943}"/>
              </a:ext>
            </a:extLst>
          </p:cNvPr>
          <p:cNvPicPr>
            <a:picLocks noChangeAspect="1"/>
          </p:cNvPicPr>
          <p:nvPr/>
        </p:nvPicPr>
        <p:blipFill rotWithShape="1">
          <a:blip r:embed="rId2"/>
          <a:srcRect b="15730"/>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4">
            <a:extLst>
              <a:ext uri="{FF2B5EF4-FFF2-40B4-BE49-F238E27FC236}">
                <a16:creationId xmlns:a16="http://schemas.microsoft.com/office/drawing/2014/main" id="{4125CCE7-D9CF-4A12-B5FA-3109E7C58D01}"/>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spcBef>
                <a:spcPct val="0"/>
              </a:spcBef>
            </a:pPr>
            <a:r>
              <a:rPr lang="en-US" sz="3600" kern="1200">
                <a:solidFill>
                  <a:schemeClr val="tx1"/>
                </a:solidFill>
                <a:latin typeface="+mj-lt"/>
                <a:ea typeface="+mj-ea"/>
                <a:cs typeface="+mj-cs"/>
              </a:rPr>
              <a:t>Resilience Looks Like</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9D744D9-CAC4-4DFA-ABA4-111CDC4721EE}"/>
              </a:ext>
            </a:extLst>
          </p:cNvPr>
          <p:cNvSpPr>
            <a:spLocks noGrp="1"/>
          </p:cNvSpPr>
          <p:nvPr>
            <p:ph type="body" sz="quarter" idx="10"/>
          </p:nvPr>
        </p:nvSpPr>
        <p:spPr>
          <a:xfrm>
            <a:off x="525516" y="3417573"/>
            <a:ext cx="4593021" cy="2619839"/>
          </a:xfrm>
        </p:spPr>
        <p:txBody>
          <a:bodyPr vert="horz" lIns="91440" tIns="45720" rIns="91440" bIns="45720" rtlCol="0" anchor="ctr">
            <a:normAutofit/>
          </a:bodyPr>
          <a:lstStyle/>
          <a:p>
            <a:pPr indent="-228600">
              <a:buFont typeface="Arial" panose="020B0604020202020204" pitchFamily="34" charset="0"/>
              <a:buChar char="•"/>
            </a:pPr>
            <a:r>
              <a:rPr lang="en-US" sz="1500" kern="1200">
                <a:solidFill>
                  <a:schemeClr val="tx1"/>
                </a:solidFill>
                <a:latin typeface="+mn-lt"/>
                <a:ea typeface="+mn-ea"/>
                <a:cs typeface="+mn-cs"/>
              </a:rPr>
              <a:t>Trust - that the world is safe and there are caring people to help them.</a:t>
            </a:r>
          </a:p>
          <a:p>
            <a:pPr indent="-228600">
              <a:buFont typeface="Arial" panose="020B0604020202020204" pitchFamily="34" charset="0"/>
              <a:buChar char="•"/>
            </a:pPr>
            <a:r>
              <a:rPr lang="en-US" sz="1500" kern="1200">
                <a:solidFill>
                  <a:schemeClr val="tx1"/>
                </a:solidFill>
                <a:latin typeface="+mn-lt"/>
                <a:ea typeface="+mn-ea"/>
                <a:cs typeface="+mn-cs"/>
              </a:rPr>
              <a:t>Belief – that they can do things and manage themselves.</a:t>
            </a:r>
          </a:p>
          <a:p>
            <a:pPr indent="-228600">
              <a:buFont typeface="Arial" panose="020B0604020202020204" pitchFamily="34" charset="0"/>
              <a:buChar char="•"/>
            </a:pPr>
            <a:r>
              <a:rPr lang="en-US" sz="1500" kern="1200">
                <a:solidFill>
                  <a:schemeClr val="tx1"/>
                </a:solidFill>
                <a:latin typeface="+mn-lt"/>
                <a:ea typeface="+mn-ea"/>
                <a:cs typeface="+mn-cs"/>
              </a:rPr>
              <a:t>Feeling -  positive about themselves and valued by others.</a:t>
            </a:r>
          </a:p>
          <a:p>
            <a:pPr indent="-228600">
              <a:buFont typeface="Arial" panose="020B0604020202020204" pitchFamily="34" charset="0"/>
              <a:buChar char="•"/>
            </a:pPr>
            <a:r>
              <a:rPr lang="en-US" sz="1500" kern="1200">
                <a:solidFill>
                  <a:schemeClr val="tx1"/>
                </a:solidFill>
                <a:latin typeface="+mn-lt"/>
                <a:ea typeface="+mn-ea"/>
                <a:cs typeface="+mn-cs"/>
              </a:rPr>
              <a:t>Optimism – that things will be alright.</a:t>
            </a:r>
          </a:p>
          <a:p>
            <a:pPr indent="-228600">
              <a:buFont typeface="Arial" panose="020B0604020202020204" pitchFamily="34" charset="0"/>
              <a:buChar char="•"/>
            </a:pPr>
            <a:r>
              <a:rPr lang="en-US" sz="1500" kern="1200">
                <a:solidFill>
                  <a:schemeClr val="tx1"/>
                </a:solidFill>
                <a:latin typeface="+mn-lt"/>
                <a:ea typeface="+mn-ea"/>
                <a:cs typeface="+mn-cs"/>
              </a:rPr>
              <a:t>Regulation - Ability to manage their feelings, thoughts and behaviours.</a:t>
            </a:r>
          </a:p>
        </p:txBody>
      </p:sp>
      <p:sp>
        <p:nvSpPr>
          <p:cNvPr id="11" name="Footer Placeholder 4">
            <a:extLst>
              <a:ext uri="{FF2B5EF4-FFF2-40B4-BE49-F238E27FC236}">
                <a16:creationId xmlns:a16="http://schemas.microsoft.com/office/drawing/2014/main" id="{4BE7ACA1-A395-8849-9EB5-E8E9C5444E84}"/>
              </a:ext>
            </a:extLst>
          </p:cNvPr>
          <p:cNvSpPr txBox="1">
            <a:spLocks/>
          </p:cNvSpPr>
          <p:nvPr/>
        </p:nvSpPr>
        <p:spPr>
          <a:xfrm>
            <a:off x="4038600" y="6356350"/>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a:t>©Centre For Effective Living</a:t>
            </a:r>
          </a:p>
          <a:p>
            <a:r>
              <a:rPr lang="en-SG"/>
              <a:t>www.effectiveliving.com.au</a:t>
            </a:r>
            <a:endParaRPr lang="en-SG" dirty="0"/>
          </a:p>
        </p:txBody>
      </p:sp>
    </p:spTree>
    <p:extLst>
      <p:ext uri="{BB962C8B-B14F-4D97-AF65-F5344CB8AC3E}">
        <p14:creationId xmlns:p14="http://schemas.microsoft.com/office/powerpoint/2010/main" val="29108422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B51BD-0AEF-A14C-A5AD-68168D400300}"/>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spcBef>
                <a:spcPct val="0"/>
              </a:spcBef>
            </a:pPr>
            <a:r>
              <a:rPr lang="en-US" sz="4000" kern="1200">
                <a:solidFill>
                  <a:srgbClr val="FFFFFF"/>
                </a:solidFill>
                <a:latin typeface="+mj-lt"/>
                <a:ea typeface="+mj-ea"/>
                <a:cs typeface="+mj-cs"/>
              </a:rPr>
              <a:t>Preparing them for next steps</a:t>
            </a:r>
          </a:p>
        </p:txBody>
      </p:sp>
      <p:graphicFrame>
        <p:nvGraphicFramePr>
          <p:cNvPr id="6" name="Text Placeholder 2">
            <a:extLst>
              <a:ext uri="{FF2B5EF4-FFF2-40B4-BE49-F238E27FC236}">
                <a16:creationId xmlns:a16="http://schemas.microsoft.com/office/drawing/2014/main" id="{6884B010-98B3-4E5A-AF72-6737DE42EBBB}"/>
              </a:ext>
            </a:extLst>
          </p:cNvPr>
          <p:cNvGraphicFramePr/>
          <p:nvPr>
            <p:extLst>
              <p:ext uri="{D42A27DB-BD31-4B8C-83A1-F6EECF244321}">
                <p14:modId xmlns:p14="http://schemas.microsoft.com/office/powerpoint/2010/main" val="255552444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Footer Placeholder 4">
            <a:extLst>
              <a:ext uri="{FF2B5EF4-FFF2-40B4-BE49-F238E27FC236}">
                <a16:creationId xmlns:a16="http://schemas.microsoft.com/office/drawing/2014/main" id="{29C440FC-0B97-B946-B188-154BFD16347A}"/>
              </a:ext>
            </a:extLst>
          </p:cNvPr>
          <p:cNvSpPr txBox="1">
            <a:spLocks/>
          </p:cNvSpPr>
          <p:nvPr/>
        </p:nvSpPr>
        <p:spPr>
          <a:xfrm>
            <a:off x="4038600" y="6356350"/>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a:t>©Centre For Effective Living</a:t>
            </a:r>
          </a:p>
          <a:p>
            <a:r>
              <a:rPr lang="en-SG"/>
              <a:t>www.effectiveliving.com.au</a:t>
            </a:r>
            <a:endParaRPr lang="en-SG" dirty="0"/>
          </a:p>
        </p:txBody>
      </p:sp>
    </p:spTree>
    <p:extLst>
      <p:ext uri="{BB962C8B-B14F-4D97-AF65-F5344CB8AC3E}">
        <p14:creationId xmlns:p14="http://schemas.microsoft.com/office/powerpoint/2010/main" val="27459920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ren in superhero costume">
            <a:extLst>
              <a:ext uri="{FF2B5EF4-FFF2-40B4-BE49-F238E27FC236}">
                <a16:creationId xmlns:a16="http://schemas.microsoft.com/office/drawing/2014/main" id="{7E849955-F8A1-0144-B26D-89AA4A7E2396}"/>
              </a:ext>
            </a:extLst>
          </p:cNvPr>
          <p:cNvPicPr>
            <a:picLocks noChangeAspect="1"/>
          </p:cNvPicPr>
          <p:nvPr/>
        </p:nvPicPr>
        <p:blipFill rotWithShape="1">
          <a:blip r:embed="rId2"/>
          <a:srcRect l="3416"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D3FD9F-7362-C944-AC03-8A0D4C7A1FCD}"/>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spcBef>
                <a:spcPct val="0"/>
              </a:spcBef>
            </a:pPr>
            <a:r>
              <a:rPr lang="en-US" sz="4000" kern="1200">
                <a:solidFill>
                  <a:schemeClr val="tx1"/>
                </a:solidFill>
                <a:latin typeface="+mj-lt"/>
                <a:ea typeface="+mj-ea"/>
                <a:cs typeface="+mj-cs"/>
              </a:rPr>
              <a:t>Preparing for school</a:t>
            </a:r>
          </a:p>
        </p:txBody>
      </p:sp>
      <p:sp>
        <p:nvSpPr>
          <p:cNvPr id="3" name="Text Placeholder 2">
            <a:extLst>
              <a:ext uri="{FF2B5EF4-FFF2-40B4-BE49-F238E27FC236}">
                <a16:creationId xmlns:a16="http://schemas.microsoft.com/office/drawing/2014/main" id="{A2D68B86-BC75-5D4D-98F9-2F56A6D936FA}"/>
              </a:ext>
            </a:extLst>
          </p:cNvPr>
          <p:cNvSpPr>
            <a:spLocks noGrp="1"/>
          </p:cNvSpPr>
          <p:nvPr>
            <p:ph type="body" sz="quarter" idx="10"/>
          </p:nvPr>
        </p:nvSpPr>
        <p:spPr>
          <a:xfrm>
            <a:off x="838200" y="2434201"/>
            <a:ext cx="3822189" cy="3742762"/>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1900" kern="1200" dirty="0">
                <a:solidFill>
                  <a:schemeClr val="tx1"/>
                </a:solidFill>
                <a:latin typeface="+mn-lt"/>
                <a:ea typeface="+mn-ea"/>
                <a:cs typeface="+mn-cs"/>
              </a:rPr>
              <a:t>Positive stories</a:t>
            </a:r>
          </a:p>
          <a:p>
            <a:pPr indent="-228600">
              <a:buFont typeface="Arial" panose="020B0604020202020204" pitchFamily="34" charset="0"/>
              <a:buChar char="•"/>
            </a:pPr>
            <a:r>
              <a:rPr lang="en-US" sz="1900" kern="1200" dirty="0" err="1">
                <a:solidFill>
                  <a:schemeClr val="tx1"/>
                </a:solidFill>
                <a:latin typeface="+mn-lt"/>
                <a:ea typeface="+mn-ea"/>
                <a:cs typeface="+mn-cs"/>
              </a:rPr>
              <a:t>Familiarisation</a:t>
            </a:r>
            <a:r>
              <a:rPr lang="en-US" sz="1900" kern="1200" dirty="0">
                <a:solidFill>
                  <a:schemeClr val="tx1"/>
                </a:solidFill>
                <a:latin typeface="+mn-lt"/>
                <a:ea typeface="+mn-ea"/>
                <a:cs typeface="+mn-cs"/>
              </a:rPr>
              <a:t> (uniform, route, building, stationery, lunchboxes)</a:t>
            </a:r>
          </a:p>
          <a:p>
            <a:pPr indent="-228600">
              <a:buFont typeface="Arial" panose="020B0604020202020204" pitchFamily="34" charset="0"/>
              <a:buChar char="•"/>
            </a:pPr>
            <a:r>
              <a:rPr lang="en-US" sz="1900" kern="1200" dirty="0">
                <a:solidFill>
                  <a:schemeClr val="tx1"/>
                </a:solidFill>
                <a:latin typeface="+mn-lt"/>
                <a:ea typeface="+mn-ea"/>
                <a:cs typeface="+mn-cs"/>
              </a:rPr>
              <a:t>Reading together</a:t>
            </a:r>
          </a:p>
          <a:p>
            <a:pPr indent="-228600">
              <a:buFont typeface="Arial" panose="020B0604020202020204" pitchFamily="34" charset="0"/>
              <a:buChar char="•"/>
            </a:pPr>
            <a:r>
              <a:rPr lang="en-US" sz="1900" kern="1200" dirty="0">
                <a:solidFill>
                  <a:schemeClr val="tx1"/>
                </a:solidFill>
                <a:latin typeface="+mn-lt"/>
                <a:ea typeface="+mn-ea"/>
                <a:cs typeface="+mn-cs"/>
              </a:rPr>
              <a:t>Interacting with other adults</a:t>
            </a:r>
          </a:p>
          <a:p>
            <a:pPr indent="-228600">
              <a:buFont typeface="Arial" panose="020B0604020202020204" pitchFamily="34" charset="0"/>
              <a:buChar char="•"/>
            </a:pPr>
            <a:r>
              <a:rPr lang="en-US" sz="1900" kern="1200" dirty="0">
                <a:solidFill>
                  <a:schemeClr val="tx1"/>
                </a:solidFill>
                <a:latin typeface="+mn-lt"/>
                <a:ea typeface="+mn-ea"/>
                <a:cs typeface="+mn-cs"/>
              </a:rPr>
              <a:t>Practicing social and independence skills</a:t>
            </a:r>
          </a:p>
          <a:p>
            <a:pPr indent="-228600">
              <a:buFont typeface="Arial" panose="020B0604020202020204" pitchFamily="34" charset="0"/>
              <a:buChar char="•"/>
            </a:pPr>
            <a:r>
              <a:rPr lang="en-US" sz="1900" kern="1200" dirty="0">
                <a:solidFill>
                  <a:schemeClr val="tx1"/>
                </a:solidFill>
                <a:latin typeface="+mn-lt"/>
                <a:ea typeface="+mn-ea"/>
                <a:cs typeface="+mn-cs"/>
              </a:rPr>
              <a:t>Routines and rhythms of the school day</a:t>
            </a:r>
          </a:p>
          <a:p>
            <a:pPr indent="-228600">
              <a:buFont typeface="Arial" panose="020B0604020202020204" pitchFamily="34" charset="0"/>
              <a:buChar char="•"/>
            </a:pPr>
            <a:r>
              <a:rPr lang="en-US" sz="1900" kern="1200" dirty="0">
                <a:solidFill>
                  <a:schemeClr val="tx1"/>
                </a:solidFill>
                <a:latin typeface="+mn-lt"/>
                <a:ea typeface="+mn-ea"/>
                <a:cs typeface="+mn-cs"/>
              </a:rPr>
              <a:t>Eat and sleep well</a:t>
            </a:r>
          </a:p>
          <a:p>
            <a:pPr indent="-228600">
              <a:buFont typeface="Arial" panose="020B0604020202020204" pitchFamily="34" charset="0"/>
              <a:buChar char="•"/>
            </a:pPr>
            <a:r>
              <a:rPr lang="en-US" sz="1900" kern="1200" dirty="0">
                <a:solidFill>
                  <a:schemeClr val="tx1"/>
                </a:solidFill>
                <a:latin typeface="+mn-lt"/>
                <a:ea typeface="+mn-ea"/>
                <a:cs typeface="+mn-cs"/>
              </a:rPr>
              <a:t>Enjoy the process</a:t>
            </a:r>
          </a:p>
        </p:txBody>
      </p:sp>
      <p:sp>
        <p:nvSpPr>
          <p:cNvPr id="8" name="Footer Placeholder 4">
            <a:extLst>
              <a:ext uri="{FF2B5EF4-FFF2-40B4-BE49-F238E27FC236}">
                <a16:creationId xmlns:a16="http://schemas.microsoft.com/office/drawing/2014/main" id="{8122ED5B-D1DC-874C-B484-0427FE352F3F}"/>
              </a:ext>
            </a:extLst>
          </p:cNvPr>
          <p:cNvSpPr txBox="1">
            <a:spLocks/>
          </p:cNvSpPr>
          <p:nvPr/>
        </p:nvSpPr>
        <p:spPr>
          <a:xfrm>
            <a:off x="4038600" y="6356350"/>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a:t>©Centre For Effective Living</a:t>
            </a:r>
          </a:p>
          <a:p>
            <a:r>
              <a:rPr lang="en-SG"/>
              <a:t>www.effectiveliving.com.au</a:t>
            </a:r>
            <a:endParaRPr lang="en-SG" dirty="0"/>
          </a:p>
        </p:txBody>
      </p:sp>
    </p:spTree>
    <p:extLst>
      <p:ext uri="{BB962C8B-B14F-4D97-AF65-F5344CB8AC3E}">
        <p14:creationId xmlns:p14="http://schemas.microsoft.com/office/powerpoint/2010/main" val="20988112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6C480-9A75-C349-BE7C-905E4834C1A0}"/>
              </a:ext>
            </a:extLst>
          </p:cNvPr>
          <p:cNvSpPr>
            <a:spLocks noGrp="1"/>
          </p:cNvSpPr>
          <p:nvPr>
            <p:ph type="title"/>
          </p:nvPr>
        </p:nvSpPr>
        <p:spPr>
          <a:xfrm>
            <a:off x="943277" y="712269"/>
            <a:ext cx="3370998" cy="5502264"/>
          </a:xfrm>
        </p:spPr>
        <p:txBody>
          <a:bodyPr>
            <a:normAutofit/>
          </a:bodyPr>
          <a:lstStyle/>
          <a:p>
            <a:r>
              <a:rPr lang="en-US">
                <a:solidFill>
                  <a:srgbClr val="FFFFFF"/>
                </a:solidFill>
              </a:rPr>
              <a:t>Preparing ourselves for school</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ext Placeholder 2">
            <a:extLst>
              <a:ext uri="{FF2B5EF4-FFF2-40B4-BE49-F238E27FC236}">
                <a16:creationId xmlns:a16="http://schemas.microsoft.com/office/drawing/2014/main" id="{2FECC9E4-90EC-427F-8F6C-2F3AD1AB50CB}"/>
              </a:ext>
            </a:extLst>
          </p:cNvPr>
          <p:cNvGraphicFramePr/>
          <p:nvPr>
            <p:extLst>
              <p:ext uri="{D42A27DB-BD31-4B8C-83A1-F6EECF244321}">
                <p14:modId xmlns:p14="http://schemas.microsoft.com/office/powerpoint/2010/main" val="2523479197"/>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4">
            <a:extLst>
              <a:ext uri="{FF2B5EF4-FFF2-40B4-BE49-F238E27FC236}">
                <a16:creationId xmlns:a16="http://schemas.microsoft.com/office/drawing/2014/main" id="{266B308A-3B8E-7E4D-A489-300BD2C10106}"/>
              </a:ext>
            </a:extLst>
          </p:cNvPr>
          <p:cNvSpPr>
            <a:spLocks noGrp="1"/>
          </p:cNvSpPr>
          <p:nvPr>
            <p:ph type="ftr" sz="quarter" idx="11"/>
          </p:nvPr>
        </p:nvSpPr>
        <p:spPr>
          <a:xfrm>
            <a:off x="4038600" y="6356350"/>
            <a:ext cx="4114800" cy="365125"/>
          </a:xfrm>
        </p:spPr>
        <p:txBody>
          <a:bodyPr/>
          <a:lstStyle/>
          <a:p>
            <a:r>
              <a:rPr lang="en-SG" dirty="0"/>
              <a:t>©Centre For Effective Living</a:t>
            </a:r>
          </a:p>
          <a:p>
            <a:r>
              <a:rPr lang="en-SG" dirty="0"/>
              <a:t>www.effectiveliving.com.au</a:t>
            </a:r>
          </a:p>
        </p:txBody>
      </p:sp>
    </p:spTree>
    <p:extLst>
      <p:ext uri="{BB962C8B-B14F-4D97-AF65-F5344CB8AC3E}">
        <p14:creationId xmlns:p14="http://schemas.microsoft.com/office/powerpoint/2010/main" val="335571639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21942</TotalTime>
  <Words>856</Words>
  <Application>Microsoft Office PowerPoint</Application>
  <PresentationFormat>Widescreen</PresentationFormat>
  <Paragraphs>129</Paragraphs>
  <Slides>13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Apple Color Emoji</vt:lpstr>
      <vt:lpstr>Arial</vt:lpstr>
      <vt:lpstr>Office Theme</vt:lpstr>
      <vt:lpstr>Welcome on behalf of our team</vt:lpstr>
      <vt:lpstr>Congratulations!</vt:lpstr>
      <vt:lpstr>So now…</vt:lpstr>
      <vt:lpstr>Covid-19 Impact</vt:lpstr>
      <vt:lpstr>Covid-19 Unmasked Survey</vt:lpstr>
      <vt:lpstr>Resilience Looks Like</vt:lpstr>
      <vt:lpstr>Preparing them for next steps</vt:lpstr>
      <vt:lpstr>Preparing for school</vt:lpstr>
      <vt:lpstr>Preparing ourselves for school</vt:lpstr>
      <vt:lpstr>Managing Big Emotions</vt:lpstr>
      <vt:lpstr>PowerPoint Presentation</vt:lpstr>
      <vt:lpstr>Signs that your child may need some help coping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Steps(™) for Parents</dc:title>
  <dc:creator>David Buster</dc:creator>
  <cp:lastModifiedBy>Alexis King</cp:lastModifiedBy>
  <cp:revision>15</cp:revision>
  <cp:lastPrinted>2021-08-19T08:13:42Z</cp:lastPrinted>
  <dcterms:created xsi:type="dcterms:W3CDTF">2021-07-19T09:30:51Z</dcterms:created>
  <dcterms:modified xsi:type="dcterms:W3CDTF">2021-11-16T22:45:36Z</dcterms:modified>
</cp:coreProperties>
</file>